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9"/>
  </p:notesMasterIdLst>
  <p:sldIdLst>
    <p:sldId id="257" r:id="rId5"/>
    <p:sldId id="450" r:id="rId6"/>
    <p:sldId id="451" r:id="rId7"/>
    <p:sldId id="452" r:id="rId8"/>
    <p:sldId id="454" r:id="rId9"/>
    <p:sldId id="455" r:id="rId10"/>
    <p:sldId id="456" r:id="rId11"/>
    <p:sldId id="457" r:id="rId12"/>
    <p:sldId id="458" r:id="rId13"/>
    <p:sldId id="459" r:id="rId14"/>
    <p:sldId id="461" r:id="rId15"/>
    <p:sldId id="441" r:id="rId16"/>
    <p:sldId id="281" r:id="rId17"/>
    <p:sldId id="460" r:id="rId18"/>
    <p:sldId id="440" r:id="rId19"/>
    <p:sldId id="465" r:id="rId20"/>
    <p:sldId id="466" r:id="rId21"/>
    <p:sldId id="435" r:id="rId22"/>
    <p:sldId id="442" r:id="rId23"/>
    <p:sldId id="443" r:id="rId24"/>
    <p:sldId id="444" r:id="rId25"/>
    <p:sldId id="469" r:id="rId26"/>
    <p:sldId id="449" r:id="rId27"/>
    <p:sldId id="448" r:id="rId28"/>
    <p:sldId id="463" r:id="rId29"/>
    <p:sldId id="437" r:id="rId30"/>
    <p:sldId id="445" r:id="rId31"/>
    <p:sldId id="434" r:id="rId32"/>
    <p:sldId id="467" r:id="rId33"/>
    <p:sldId id="468" r:id="rId34"/>
    <p:sldId id="263" r:id="rId35"/>
    <p:sldId id="447" r:id="rId36"/>
    <p:sldId id="464" r:id="rId37"/>
    <p:sldId id="43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5D1DC4-8325-4B3A-BDE7-0946C01CBB19}" v="5" dt="2022-05-20T03:35:32.4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4" autoAdjust="0"/>
    <p:restoredTop sz="94660"/>
  </p:normalViewPr>
  <p:slideViewPr>
    <p:cSldViewPr snapToGrid="0">
      <p:cViewPr varScale="1">
        <p:scale>
          <a:sx n="92" d="100"/>
          <a:sy n="92" d="100"/>
        </p:scale>
        <p:origin x="77" y="30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re Alden" userId="160ccfd3-e1d3-4a6e-b1ed-c16777c25b62" providerId="ADAL" clId="{795D1DC4-8325-4B3A-BDE7-0946C01CBB19}"/>
    <pc:docChg chg="undo custSel addSld delSld modSld sldOrd">
      <pc:chgData name="Tore Alden" userId="160ccfd3-e1d3-4a6e-b1ed-c16777c25b62" providerId="ADAL" clId="{795D1DC4-8325-4B3A-BDE7-0946C01CBB19}" dt="2022-05-20T04:30:41.699" v="13721" actId="20577"/>
      <pc:docMkLst>
        <pc:docMk/>
      </pc:docMkLst>
      <pc:sldChg chg="addSp delSp modSp mod ord">
        <pc:chgData name="Tore Alden" userId="160ccfd3-e1d3-4a6e-b1ed-c16777c25b62" providerId="ADAL" clId="{795D1DC4-8325-4B3A-BDE7-0946C01CBB19}" dt="2022-05-20T04:19:37.721" v="13016" actId="20577"/>
        <pc:sldMkLst>
          <pc:docMk/>
          <pc:sldMk cId="0" sldId="263"/>
        </pc:sldMkLst>
        <pc:spChg chg="mod">
          <ac:chgData name="Tore Alden" userId="160ccfd3-e1d3-4a6e-b1ed-c16777c25b62" providerId="ADAL" clId="{795D1DC4-8325-4B3A-BDE7-0946C01CBB19}" dt="2022-05-20T04:19:37.721" v="13016" actId="20577"/>
          <ac:spMkLst>
            <pc:docMk/>
            <pc:sldMk cId="0" sldId="263"/>
            <ac:spMk id="816" creationId="{00000000-0000-0000-0000-000000000000}"/>
          </ac:spMkLst>
        </pc:spChg>
        <pc:picChg chg="del">
          <ac:chgData name="Tore Alden" userId="160ccfd3-e1d3-4a6e-b1ed-c16777c25b62" providerId="ADAL" clId="{795D1DC4-8325-4B3A-BDE7-0946C01CBB19}" dt="2022-05-19T15:46:07.202" v="59" actId="478"/>
          <ac:picMkLst>
            <pc:docMk/>
            <pc:sldMk cId="0" sldId="263"/>
            <ac:picMk id="3" creationId="{A960AB52-AE76-498B-8AEB-428CFF0FC802}"/>
          </ac:picMkLst>
        </pc:picChg>
        <pc:picChg chg="add mod">
          <ac:chgData name="Tore Alden" userId="160ccfd3-e1d3-4a6e-b1ed-c16777c25b62" providerId="ADAL" clId="{795D1DC4-8325-4B3A-BDE7-0946C01CBB19}" dt="2022-05-19T16:14:09.651" v="90" actId="14100"/>
          <ac:picMkLst>
            <pc:docMk/>
            <pc:sldMk cId="0" sldId="263"/>
            <ac:picMk id="4" creationId="{CEB2CD7F-BFF3-5F5B-F7CE-3FD3FFC64540}"/>
          </ac:picMkLst>
        </pc:picChg>
      </pc:sldChg>
      <pc:sldChg chg="delSp del mod">
        <pc:chgData name="Tore Alden" userId="160ccfd3-e1d3-4a6e-b1ed-c16777c25b62" providerId="ADAL" clId="{795D1DC4-8325-4B3A-BDE7-0946C01CBB19}" dt="2022-05-20T00:38:26.633" v="175" actId="47"/>
        <pc:sldMkLst>
          <pc:docMk/>
          <pc:sldMk cId="3710018378" sldId="264"/>
        </pc:sldMkLst>
        <pc:picChg chg="del">
          <ac:chgData name="Tore Alden" userId="160ccfd3-e1d3-4a6e-b1ed-c16777c25b62" providerId="ADAL" clId="{795D1DC4-8325-4B3A-BDE7-0946C01CBB19}" dt="2022-05-19T15:40:38.873" v="49" actId="478"/>
          <ac:picMkLst>
            <pc:docMk/>
            <pc:sldMk cId="3710018378" sldId="264"/>
            <ac:picMk id="5" creationId="{4283618E-E82D-4BC2-B11C-0229751C7A50}"/>
          </ac:picMkLst>
        </pc:picChg>
      </pc:sldChg>
      <pc:sldChg chg="addSp delSp modSp mod ord">
        <pc:chgData name="Tore Alden" userId="160ccfd3-e1d3-4a6e-b1ed-c16777c25b62" providerId="ADAL" clId="{795D1DC4-8325-4B3A-BDE7-0946C01CBB19}" dt="2022-05-20T01:56:58.521" v="5555" actId="27636"/>
        <pc:sldMkLst>
          <pc:docMk/>
          <pc:sldMk cId="11081074" sldId="281"/>
        </pc:sldMkLst>
        <pc:spChg chg="mod">
          <ac:chgData name="Tore Alden" userId="160ccfd3-e1d3-4a6e-b1ed-c16777c25b62" providerId="ADAL" clId="{795D1DC4-8325-4B3A-BDE7-0946C01CBB19}" dt="2022-05-20T01:56:58.521" v="5555" actId="27636"/>
          <ac:spMkLst>
            <pc:docMk/>
            <pc:sldMk cId="11081074" sldId="281"/>
            <ac:spMk id="816" creationId="{00000000-0000-0000-0000-000000000000}"/>
          </ac:spMkLst>
        </pc:spChg>
        <pc:spChg chg="mod">
          <ac:chgData name="Tore Alden" userId="160ccfd3-e1d3-4a6e-b1ed-c16777c25b62" providerId="ADAL" clId="{795D1DC4-8325-4B3A-BDE7-0946C01CBB19}" dt="2022-05-20T01:54:18.305" v="4955" actId="1076"/>
          <ac:spMkLst>
            <pc:docMk/>
            <pc:sldMk cId="11081074" sldId="281"/>
            <ac:spMk id="819" creationId="{00000000-0000-0000-0000-000000000000}"/>
          </ac:spMkLst>
        </pc:spChg>
        <pc:picChg chg="del">
          <ac:chgData name="Tore Alden" userId="160ccfd3-e1d3-4a6e-b1ed-c16777c25b62" providerId="ADAL" clId="{795D1DC4-8325-4B3A-BDE7-0946C01CBB19}" dt="2022-05-19T15:28:45.233" v="29" actId="478"/>
          <ac:picMkLst>
            <pc:docMk/>
            <pc:sldMk cId="11081074" sldId="281"/>
            <ac:picMk id="3" creationId="{490779EE-DFB7-4BCF-A425-AE3AE890A225}"/>
          </ac:picMkLst>
        </pc:picChg>
        <pc:picChg chg="add del mod">
          <ac:chgData name="Tore Alden" userId="160ccfd3-e1d3-4a6e-b1ed-c16777c25b62" providerId="ADAL" clId="{795D1DC4-8325-4B3A-BDE7-0946C01CBB19}" dt="2022-05-20T01:53:36.931" v="4949" actId="478"/>
          <ac:picMkLst>
            <pc:docMk/>
            <pc:sldMk cId="11081074" sldId="281"/>
            <ac:picMk id="4" creationId="{5F7FFFA7-1A92-6B33-9EAD-B7F26F8CDD89}"/>
          </ac:picMkLst>
        </pc:picChg>
        <pc:picChg chg="add mod">
          <ac:chgData name="Tore Alden" userId="160ccfd3-e1d3-4a6e-b1ed-c16777c25b62" providerId="ADAL" clId="{795D1DC4-8325-4B3A-BDE7-0946C01CBB19}" dt="2022-05-20T01:54:24.379" v="4956" actId="14100"/>
          <ac:picMkLst>
            <pc:docMk/>
            <pc:sldMk cId="11081074" sldId="281"/>
            <ac:picMk id="6" creationId="{F7F93B90-0268-97E6-089C-58106B20C637}"/>
          </ac:picMkLst>
        </pc:picChg>
      </pc:sldChg>
      <pc:sldChg chg="addSp delSp modSp mod ord">
        <pc:chgData name="Tore Alden" userId="160ccfd3-e1d3-4a6e-b1ed-c16777c25b62" providerId="ADAL" clId="{795D1DC4-8325-4B3A-BDE7-0946C01CBB19}" dt="2022-05-20T04:07:11.470" v="11433" actId="20577"/>
        <pc:sldMkLst>
          <pc:docMk/>
          <pc:sldMk cId="607174817" sldId="434"/>
        </pc:sldMkLst>
        <pc:spChg chg="mod">
          <ac:chgData name="Tore Alden" userId="160ccfd3-e1d3-4a6e-b1ed-c16777c25b62" providerId="ADAL" clId="{795D1DC4-8325-4B3A-BDE7-0946C01CBB19}" dt="2022-05-20T04:07:11.470" v="11433" actId="20577"/>
          <ac:spMkLst>
            <pc:docMk/>
            <pc:sldMk cId="607174817" sldId="434"/>
            <ac:spMk id="816" creationId="{00000000-0000-0000-0000-000000000000}"/>
          </ac:spMkLst>
        </pc:spChg>
        <pc:picChg chg="add del mod">
          <ac:chgData name="Tore Alden" userId="160ccfd3-e1d3-4a6e-b1ed-c16777c25b62" providerId="ADAL" clId="{795D1DC4-8325-4B3A-BDE7-0946C01CBB19}" dt="2022-05-20T00:19:55.277" v="160" actId="478"/>
          <ac:picMkLst>
            <pc:docMk/>
            <pc:sldMk cId="607174817" sldId="434"/>
            <ac:picMk id="3" creationId="{66167382-1594-3AB6-5421-2F4C91827F42}"/>
          </ac:picMkLst>
        </pc:picChg>
        <pc:picChg chg="del">
          <ac:chgData name="Tore Alden" userId="160ccfd3-e1d3-4a6e-b1ed-c16777c25b62" providerId="ADAL" clId="{795D1DC4-8325-4B3A-BDE7-0946C01CBB19}" dt="2022-05-19T15:40:34.224" v="48" actId="478"/>
          <ac:picMkLst>
            <pc:docMk/>
            <pc:sldMk cId="607174817" sldId="434"/>
            <ac:picMk id="4" creationId="{80C86ABF-C1FA-4CA2-8DCD-A24E411B5013}"/>
          </ac:picMkLst>
        </pc:picChg>
        <pc:picChg chg="add mod">
          <ac:chgData name="Tore Alden" userId="160ccfd3-e1d3-4a6e-b1ed-c16777c25b62" providerId="ADAL" clId="{795D1DC4-8325-4B3A-BDE7-0946C01CBB19}" dt="2022-05-20T00:20:20.261" v="165" actId="14100"/>
          <ac:picMkLst>
            <pc:docMk/>
            <pc:sldMk cId="607174817" sldId="434"/>
            <ac:picMk id="6" creationId="{D71815FA-31FF-B155-A401-4A0C13504988}"/>
          </ac:picMkLst>
        </pc:picChg>
      </pc:sldChg>
      <pc:sldChg chg="addSp delSp modSp mod ord">
        <pc:chgData name="Tore Alden" userId="160ccfd3-e1d3-4a6e-b1ed-c16777c25b62" providerId="ADAL" clId="{795D1DC4-8325-4B3A-BDE7-0946C01CBB19}" dt="2022-05-20T03:29:14.960" v="8969" actId="20577"/>
        <pc:sldMkLst>
          <pc:docMk/>
          <pc:sldMk cId="284685876" sldId="435"/>
        </pc:sldMkLst>
        <pc:spChg chg="mod">
          <ac:chgData name="Tore Alden" userId="160ccfd3-e1d3-4a6e-b1ed-c16777c25b62" providerId="ADAL" clId="{795D1DC4-8325-4B3A-BDE7-0946C01CBB19}" dt="2022-05-20T03:29:14.960" v="8969" actId="20577"/>
          <ac:spMkLst>
            <pc:docMk/>
            <pc:sldMk cId="284685876" sldId="435"/>
            <ac:spMk id="816" creationId="{00000000-0000-0000-0000-000000000000}"/>
          </ac:spMkLst>
        </pc:spChg>
        <pc:picChg chg="add del mod">
          <ac:chgData name="Tore Alden" userId="160ccfd3-e1d3-4a6e-b1ed-c16777c25b62" providerId="ADAL" clId="{795D1DC4-8325-4B3A-BDE7-0946C01CBB19}" dt="2022-05-19T15:43:00.705" v="56" actId="478"/>
          <ac:picMkLst>
            <pc:docMk/>
            <pc:sldMk cId="284685876" sldId="435"/>
            <ac:picMk id="3" creationId="{B4C965FA-3777-FC78-DC33-C5FCEB54A6EC}"/>
          </ac:picMkLst>
        </pc:picChg>
        <pc:picChg chg="del">
          <ac:chgData name="Tore Alden" userId="160ccfd3-e1d3-4a6e-b1ed-c16777c25b62" providerId="ADAL" clId="{795D1DC4-8325-4B3A-BDE7-0946C01CBB19}" dt="2022-05-19T15:40:28.764" v="47" actId="478"/>
          <ac:picMkLst>
            <pc:docMk/>
            <pc:sldMk cId="284685876" sldId="435"/>
            <ac:picMk id="5" creationId="{76D512B6-D287-4005-BDDD-AE9BFE88365B}"/>
          </ac:picMkLst>
        </pc:picChg>
        <pc:picChg chg="add mod">
          <ac:chgData name="Tore Alden" userId="160ccfd3-e1d3-4a6e-b1ed-c16777c25b62" providerId="ADAL" clId="{795D1DC4-8325-4B3A-BDE7-0946C01CBB19}" dt="2022-05-20T00:00:23.400" v="146" actId="14100"/>
          <ac:picMkLst>
            <pc:docMk/>
            <pc:sldMk cId="284685876" sldId="435"/>
            <ac:picMk id="6" creationId="{4E6A6B51-F1D3-54E6-73AD-122DD6E28086}"/>
          </ac:picMkLst>
        </pc:picChg>
      </pc:sldChg>
      <pc:sldChg chg="addSp delSp modSp mod ord">
        <pc:chgData name="Tore Alden" userId="160ccfd3-e1d3-4a6e-b1ed-c16777c25b62" providerId="ADAL" clId="{795D1DC4-8325-4B3A-BDE7-0946C01CBB19}" dt="2022-05-20T03:59:19.266" v="10342" actId="20577"/>
        <pc:sldMkLst>
          <pc:docMk/>
          <pc:sldMk cId="1183886866" sldId="437"/>
        </pc:sldMkLst>
        <pc:spChg chg="mod">
          <ac:chgData name="Tore Alden" userId="160ccfd3-e1d3-4a6e-b1ed-c16777c25b62" providerId="ADAL" clId="{795D1DC4-8325-4B3A-BDE7-0946C01CBB19}" dt="2022-05-20T03:59:19.266" v="10342" actId="20577"/>
          <ac:spMkLst>
            <pc:docMk/>
            <pc:sldMk cId="1183886866" sldId="437"/>
            <ac:spMk id="816" creationId="{00000000-0000-0000-0000-000000000000}"/>
          </ac:spMkLst>
        </pc:spChg>
        <pc:picChg chg="del">
          <ac:chgData name="Tore Alden" userId="160ccfd3-e1d3-4a6e-b1ed-c16777c25b62" providerId="ADAL" clId="{795D1DC4-8325-4B3A-BDE7-0946C01CBB19}" dt="2022-05-19T15:40:22.302" v="46" actId="478"/>
          <ac:picMkLst>
            <pc:docMk/>
            <pc:sldMk cId="1183886866" sldId="437"/>
            <ac:picMk id="3" creationId="{ACECB999-7921-481E-91F6-4CD017B7C994}"/>
          </ac:picMkLst>
        </pc:picChg>
        <pc:picChg chg="add mod">
          <ac:chgData name="Tore Alden" userId="160ccfd3-e1d3-4a6e-b1ed-c16777c25b62" providerId="ADAL" clId="{795D1DC4-8325-4B3A-BDE7-0946C01CBB19}" dt="2022-05-20T00:37:29.444" v="172" actId="14100"/>
          <ac:picMkLst>
            <pc:docMk/>
            <pc:sldMk cId="1183886866" sldId="437"/>
            <ac:picMk id="4" creationId="{F96D3099-0E78-E47F-5F82-4B0C85E4AD8F}"/>
          </ac:picMkLst>
        </pc:picChg>
      </pc:sldChg>
      <pc:sldChg chg="modSp mod">
        <pc:chgData name="Tore Alden" userId="160ccfd3-e1d3-4a6e-b1ed-c16777c25b62" providerId="ADAL" clId="{795D1DC4-8325-4B3A-BDE7-0946C01CBB19}" dt="2022-05-20T03:03:16.085" v="7064" actId="20577"/>
        <pc:sldMkLst>
          <pc:docMk/>
          <pc:sldMk cId="2399139168" sldId="440"/>
        </pc:sldMkLst>
        <pc:spChg chg="mod">
          <ac:chgData name="Tore Alden" userId="160ccfd3-e1d3-4a6e-b1ed-c16777c25b62" providerId="ADAL" clId="{795D1DC4-8325-4B3A-BDE7-0946C01CBB19}" dt="2022-05-20T03:03:16.085" v="7064" actId="20577"/>
          <ac:spMkLst>
            <pc:docMk/>
            <pc:sldMk cId="2399139168" sldId="440"/>
            <ac:spMk id="816" creationId="{00000000-0000-0000-0000-000000000000}"/>
          </ac:spMkLst>
        </pc:spChg>
      </pc:sldChg>
      <pc:sldChg chg="addSp delSp modSp mod">
        <pc:chgData name="Tore Alden" userId="160ccfd3-e1d3-4a6e-b1ed-c16777c25b62" providerId="ADAL" clId="{795D1DC4-8325-4B3A-BDE7-0946C01CBB19}" dt="2022-05-20T02:54:15.198" v="6243" actId="20577"/>
        <pc:sldMkLst>
          <pc:docMk/>
          <pc:sldMk cId="1700504026" sldId="441"/>
        </pc:sldMkLst>
        <pc:spChg chg="mod">
          <ac:chgData name="Tore Alden" userId="160ccfd3-e1d3-4a6e-b1ed-c16777c25b62" providerId="ADAL" clId="{795D1DC4-8325-4B3A-BDE7-0946C01CBB19}" dt="2022-05-20T02:54:15.198" v="6243" actId="20577"/>
          <ac:spMkLst>
            <pc:docMk/>
            <pc:sldMk cId="1700504026" sldId="441"/>
            <ac:spMk id="816" creationId="{00000000-0000-0000-0000-000000000000}"/>
          </ac:spMkLst>
        </pc:spChg>
        <pc:picChg chg="del">
          <ac:chgData name="Tore Alden" userId="160ccfd3-e1d3-4a6e-b1ed-c16777c25b62" providerId="ADAL" clId="{795D1DC4-8325-4B3A-BDE7-0946C01CBB19}" dt="2022-05-20T01:48:17.722" v="4943" actId="478"/>
          <ac:picMkLst>
            <pc:docMk/>
            <pc:sldMk cId="1700504026" sldId="441"/>
            <ac:picMk id="3" creationId="{7B93BC75-909E-4C39-8693-6E321A8537D1}"/>
          </ac:picMkLst>
        </pc:picChg>
        <pc:picChg chg="add mod">
          <ac:chgData name="Tore Alden" userId="160ccfd3-e1d3-4a6e-b1ed-c16777c25b62" providerId="ADAL" clId="{795D1DC4-8325-4B3A-BDE7-0946C01CBB19}" dt="2022-05-20T01:48:43.591" v="4948" actId="14100"/>
          <ac:picMkLst>
            <pc:docMk/>
            <pc:sldMk cId="1700504026" sldId="441"/>
            <ac:picMk id="4" creationId="{73894148-E81B-5F1B-E5F5-D6A05F8B1092}"/>
          </ac:picMkLst>
        </pc:picChg>
      </pc:sldChg>
      <pc:sldChg chg="modSp mod">
        <pc:chgData name="Tore Alden" userId="160ccfd3-e1d3-4a6e-b1ed-c16777c25b62" providerId="ADAL" clId="{795D1DC4-8325-4B3A-BDE7-0946C01CBB19}" dt="2022-05-20T03:30:36.175" v="8990" actId="20577"/>
        <pc:sldMkLst>
          <pc:docMk/>
          <pc:sldMk cId="1592889660" sldId="442"/>
        </pc:sldMkLst>
        <pc:spChg chg="mod">
          <ac:chgData name="Tore Alden" userId="160ccfd3-e1d3-4a6e-b1ed-c16777c25b62" providerId="ADAL" clId="{795D1DC4-8325-4B3A-BDE7-0946C01CBB19}" dt="2022-05-20T03:30:36.175" v="8990" actId="20577"/>
          <ac:spMkLst>
            <pc:docMk/>
            <pc:sldMk cId="1592889660" sldId="442"/>
            <ac:spMk id="816" creationId="{00000000-0000-0000-0000-000000000000}"/>
          </ac:spMkLst>
        </pc:spChg>
      </pc:sldChg>
      <pc:sldChg chg="addSp delSp modSp mod ord">
        <pc:chgData name="Tore Alden" userId="160ccfd3-e1d3-4a6e-b1ed-c16777c25b62" providerId="ADAL" clId="{795D1DC4-8325-4B3A-BDE7-0946C01CBB19}" dt="2022-05-20T04:03:19.378" v="10820" actId="20577"/>
        <pc:sldMkLst>
          <pc:docMk/>
          <pc:sldMk cId="3172878180" sldId="445"/>
        </pc:sldMkLst>
        <pc:spChg chg="mod">
          <ac:chgData name="Tore Alden" userId="160ccfd3-e1d3-4a6e-b1ed-c16777c25b62" providerId="ADAL" clId="{795D1DC4-8325-4B3A-BDE7-0946C01CBB19}" dt="2022-05-20T04:03:19.378" v="10820" actId="20577"/>
          <ac:spMkLst>
            <pc:docMk/>
            <pc:sldMk cId="3172878180" sldId="445"/>
            <ac:spMk id="816" creationId="{00000000-0000-0000-0000-000000000000}"/>
          </ac:spMkLst>
        </pc:spChg>
        <pc:picChg chg="add mod">
          <ac:chgData name="Tore Alden" userId="160ccfd3-e1d3-4a6e-b1ed-c16777c25b62" providerId="ADAL" clId="{795D1DC4-8325-4B3A-BDE7-0946C01CBB19}" dt="2022-05-19T23:39:52.049" v="122" actId="14100"/>
          <ac:picMkLst>
            <pc:docMk/>
            <pc:sldMk cId="3172878180" sldId="445"/>
            <ac:picMk id="3" creationId="{1B236E7A-DA08-719B-A9B4-62C9C7757FD7}"/>
          </ac:picMkLst>
        </pc:picChg>
        <pc:picChg chg="del">
          <ac:chgData name="Tore Alden" userId="160ccfd3-e1d3-4a6e-b1ed-c16777c25b62" providerId="ADAL" clId="{795D1DC4-8325-4B3A-BDE7-0946C01CBB19}" dt="2022-05-19T23:39:29.195" v="117" actId="478"/>
          <ac:picMkLst>
            <pc:docMk/>
            <pc:sldMk cId="3172878180" sldId="445"/>
            <ac:picMk id="4" creationId="{58E397D0-6766-4FB8-B509-4203400FCA76}"/>
          </ac:picMkLst>
        </pc:picChg>
      </pc:sldChg>
      <pc:sldChg chg="addSp delSp modSp del mod ord">
        <pc:chgData name="Tore Alden" userId="160ccfd3-e1d3-4a6e-b1ed-c16777c25b62" providerId="ADAL" clId="{795D1DC4-8325-4B3A-BDE7-0946C01CBB19}" dt="2022-05-19T23:48:55.830" v="138" actId="2696"/>
        <pc:sldMkLst>
          <pc:docMk/>
          <pc:sldMk cId="1268412010" sldId="446"/>
        </pc:sldMkLst>
        <pc:picChg chg="del">
          <ac:chgData name="Tore Alden" userId="160ccfd3-e1d3-4a6e-b1ed-c16777c25b62" providerId="ADAL" clId="{795D1DC4-8325-4B3A-BDE7-0946C01CBB19}" dt="2022-05-19T23:31:24.018" v="109" actId="478"/>
          <ac:picMkLst>
            <pc:docMk/>
            <pc:sldMk cId="1268412010" sldId="446"/>
            <ac:picMk id="3" creationId="{C1C36DEF-7A72-49B4-A0B5-DD9977A959EE}"/>
          </ac:picMkLst>
        </pc:picChg>
        <pc:picChg chg="add del">
          <ac:chgData name="Tore Alden" userId="160ccfd3-e1d3-4a6e-b1ed-c16777c25b62" providerId="ADAL" clId="{795D1DC4-8325-4B3A-BDE7-0946C01CBB19}" dt="2022-05-19T23:36:57.895" v="111" actId="478"/>
          <ac:picMkLst>
            <pc:docMk/>
            <pc:sldMk cId="1268412010" sldId="446"/>
            <ac:picMk id="4" creationId="{4648E8B0-796F-E33E-00A0-074FC0DBE213}"/>
          </ac:picMkLst>
        </pc:picChg>
        <pc:picChg chg="add mod">
          <ac:chgData name="Tore Alden" userId="160ccfd3-e1d3-4a6e-b1ed-c16777c25b62" providerId="ADAL" clId="{795D1DC4-8325-4B3A-BDE7-0946C01CBB19}" dt="2022-05-19T23:37:20.554" v="116" actId="14100"/>
          <ac:picMkLst>
            <pc:docMk/>
            <pc:sldMk cId="1268412010" sldId="446"/>
            <ac:picMk id="6" creationId="{806EB8D3-5AAA-E72B-6FC1-7F951B874885}"/>
          </ac:picMkLst>
        </pc:picChg>
      </pc:sldChg>
      <pc:sldChg chg="addSp delSp modSp mod">
        <pc:chgData name="Tore Alden" userId="160ccfd3-e1d3-4a6e-b1ed-c16777c25b62" providerId="ADAL" clId="{795D1DC4-8325-4B3A-BDE7-0946C01CBB19}" dt="2022-05-20T04:28:42.453" v="13380" actId="14100"/>
        <pc:sldMkLst>
          <pc:docMk/>
          <pc:sldMk cId="2088339004" sldId="447"/>
        </pc:sldMkLst>
        <pc:spChg chg="mod">
          <ac:chgData name="Tore Alden" userId="160ccfd3-e1d3-4a6e-b1ed-c16777c25b62" providerId="ADAL" clId="{795D1DC4-8325-4B3A-BDE7-0946C01CBB19}" dt="2022-05-20T04:21:53.165" v="13374" actId="27636"/>
          <ac:spMkLst>
            <pc:docMk/>
            <pc:sldMk cId="2088339004" sldId="447"/>
            <ac:spMk id="816" creationId="{00000000-0000-0000-0000-000000000000}"/>
          </ac:spMkLst>
        </pc:spChg>
        <pc:picChg chg="add mod">
          <ac:chgData name="Tore Alden" userId="160ccfd3-e1d3-4a6e-b1ed-c16777c25b62" providerId="ADAL" clId="{795D1DC4-8325-4B3A-BDE7-0946C01CBB19}" dt="2022-05-20T04:28:42.453" v="13380" actId="14100"/>
          <ac:picMkLst>
            <pc:docMk/>
            <pc:sldMk cId="2088339004" sldId="447"/>
            <ac:picMk id="3" creationId="{A75E85C6-EDA5-EB89-A2E6-BAA0DE4FDAEE}"/>
          </ac:picMkLst>
        </pc:picChg>
        <pc:picChg chg="del">
          <ac:chgData name="Tore Alden" userId="160ccfd3-e1d3-4a6e-b1ed-c16777c25b62" providerId="ADAL" clId="{795D1DC4-8325-4B3A-BDE7-0946C01CBB19}" dt="2022-05-20T04:28:09.149" v="13375" actId="478"/>
          <ac:picMkLst>
            <pc:docMk/>
            <pc:sldMk cId="2088339004" sldId="447"/>
            <ac:picMk id="4" creationId="{768EC666-324C-4A13-86D6-865637B76E86}"/>
          </ac:picMkLst>
        </pc:picChg>
      </pc:sldChg>
      <pc:sldChg chg="addSp delSp modSp mod ord">
        <pc:chgData name="Tore Alden" userId="160ccfd3-e1d3-4a6e-b1ed-c16777c25b62" providerId="ADAL" clId="{795D1DC4-8325-4B3A-BDE7-0946C01CBB19}" dt="2022-05-20T03:55:38.327" v="9823" actId="20577"/>
        <pc:sldMkLst>
          <pc:docMk/>
          <pc:sldMk cId="593259612" sldId="448"/>
        </pc:sldMkLst>
        <pc:spChg chg="mod">
          <ac:chgData name="Tore Alden" userId="160ccfd3-e1d3-4a6e-b1ed-c16777c25b62" providerId="ADAL" clId="{795D1DC4-8325-4B3A-BDE7-0946C01CBB19}" dt="2022-05-20T03:55:38.327" v="9823" actId="20577"/>
          <ac:spMkLst>
            <pc:docMk/>
            <pc:sldMk cId="593259612" sldId="448"/>
            <ac:spMk id="816" creationId="{00000000-0000-0000-0000-000000000000}"/>
          </ac:spMkLst>
        </pc:spChg>
        <pc:picChg chg="add del">
          <ac:chgData name="Tore Alden" userId="160ccfd3-e1d3-4a6e-b1ed-c16777c25b62" providerId="ADAL" clId="{795D1DC4-8325-4B3A-BDE7-0946C01CBB19}" dt="2022-05-19T15:42:32.141" v="51" actId="22"/>
          <ac:picMkLst>
            <pc:docMk/>
            <pc:sldMk cId="593259612" sldId="448"/>
            <ac:picMk id="3" creationId="{6DF5539B-2A37-16D4-1F59-9B02720E5681}"/>
          </ac:picMkLst>
        </pc:picChg>
        <pc:picChg chg="add del">
          <ac:chgData name="Tore Alden" userId="160ccfd3-e1d3-4a6e-b1ed-c16777c25b62" providerId="ADAL" clId="{795D1DC4-8325-4B3A-BDE7-0946C01CBB19}" dt="2022-05-19T15:42:42.404" v="53" actId="22"/>
          <ac:picMkLst>
            <pc:docMk/>
            <pc:sldMk cId="593259612" sldId="448"/>
            <ac:picMk id="6" creationId="{F8470F0E-DD24-6A6E-B128-EE103635C29C}"/>
          </ac:picMkLst>
        </pc:picChg>
      </pc:sldChg>
      <pc:sldChg chg="modSp mod ord">
        <pc:chgData name="Tore Alden" userId="160ccfd3-e1d3-4a6e-b1ed-c16777c25b62" providerId="ADAL" clId="{795D1DC4-8325-4B3A-BDE7-0946C01CBB19}" dt="2022-05-20T03:33:53.684" v="9321" actId="20577"/>
        <pc:sldMkLst>
          <pc:docMk/>
          <pc:sldMk cId="820767972" sldId="449"/>
        </pc:sldMkLst>
        <pc:spChg chg="mod">
          <ac:chgData name="Tore Alden" userId="160ccfd3-e1d3-4a6e-b1ed-c16777c25b62" providerId="ADAL" clId="{795D1DC4-8325-4B3A-BDE7-0946C01CBB19}" dt="2022-05-20T03:33:53.684" v="9321" actId="20577"/>
          <ac:spMkLst>
            <pc:docMk/>
            <pc:sldMk cId="820767972" sldId="449"/>
            <ac:spMk id="816" creationId="{00000000-0000-0000-0000-000000000000}"/>
          </ac:spMkLst>
        </pc:spChg>
      </pc:sldChg>
      <pc:sldChg chg="modSp mod">
        <pc:chgData name="Tore Alden" userId="160ccfd3-e1d3-4a6e-b1ed-c16777c25b62" providerId="ADAL" clId="{795D1DC4-8325-4B3A-BDE7-0946C01CBB19}" dt="2022-05-20T00:41:49.910" v="629" actId="20577"/>
        <pc:sldMkLst>
          <pc:docMk/>
          <pc:sldMk cId="3555557115" sldId="450"/>
        </pc:sldMkLst>
        <pc:spChg chg="mod">
          <ac:chgData name="Tore Alden" userId="160ccfd3-e1d3-4a6e-b1ed-c16777c25b62" providerId="ADAL" clId="{795D1DC4-8325-4B3A-BDE7-0946C01CBB19}" dt="2022-05-20T00:41:49.910" v="629" actId="20577"/>
          <ac:spMkLst>
            <pc:docMk/>
            <pc:sldMk cId="3555557115" sldId="450"/>
            <ac:spMk id="816" creationId="{00000000-0000-0000-0000-000000000000}"/>
          </ac:spMkLst>
        </pc:spChg>
      </pc:sldChg>
      <pc:sldChg chg="modSp mod">
        <pc:chgData name="Tore Alden" userId="160ccfd3-e1d3-4a6e-b1ed-c16777c25b62" providerId="ADAL" clId="{795D1DC4-8325-4B3A-BDE7-0946C01CBB19}" dt="2022-05-20T00:55:48.225" v="1323" actId="20577"/>
        <pc:sldMkLst>
          <pc:docMk/>
          <pc:sldMk cId="3404515512" sldId="451"/>
        </pc:sldMkLst>
        <pc:spChg chg="mod">
          <ac:chgData name="Tore Alden" userId="160ccfd3-e1d3-4a6e-b1ed-c16777c25b62" providerId="ADAL" clId="{795D1DC4-8325-4B3A-BDE7-0946C01CBB19}" dt="2022-05-20T00:55:48.225" v="1323" actId="20577"/>
          <ac:spMkLst>
            <pc:docMk/>
            <pc:sldMk cId="3404515512" sldId="451"/>
            <ac:spMk id="816" creationId="{00000000-0000-0000-0000-000000000000}"/>
          </ac:spMkLst>
        </pc:spChg>
      </pc:sldChg>
      <pc:sldChg chg="modSp mod">
        <pc:chgData name="Tore Alden" userId="160ccfd3-e1d3-4a6e-b1ed-c16777c25b62" providerId="ADAL" clId="{795D1DC4-8325-4B3A-BDE7-0946C01CBB19}" dt="2022-05-20T00:57:58.695" v="1797" actId="20577"/>
        <pc:sldMkLst>
          <pc:docMk/>
          <pc:sldMk cId="994636707" sldId="452"/>
        </pc:sldMkLst>
        <pc:spChg chg="mod">
          <ac:chgData name="Tore Alden" userId="160ccfd3-e1d3-4a6e-b1ed-c16777c25b62" providerId="ADAL" clId="{795D1DC4-8325-4B3A-BDE7-0946C01CBB19}" dt="2022-05-20T00:57:58.695" v="1797" actId="20577"/>
          <ac:spMkLst>
            <pc:docMk/>
            <pc:sldMk cId="994636707" sldId="452"/>
            <ac:spMk id="816" creationId="{00000000-0000-0000-0000-000000000000}"/>
          </ac:spMkLst>
        </pc:spChg>
      </pc:sldChg>
      <pc:sldChg chg="del">
        <pc:chgData name="Tore Alden" userId="160ccfd3-e1d3-4a6e-b1ed-c16777c25b62" providerId="ADAL" clId="{795D1DC4-8325-4B3A-BDE7-0946C01CBB19}" dt="2022-05-19T23:41:52.927" v="125" actId="2696"/>
        <pc:sldMkLst>
          <pc:docMk/>
          <pc:sldMk cId="0" sldId="453"/>
        </pc:sldMkLst>
      </pc:sldChg>
      <pc:sldChg chg="modSp mod ord">
        <pc:chgData name="Tore Alden" userId="160ccfd3-e1d3-4a6e-b1ed-c16777c25b62" providerId="ADAL" clId="{795D1DC4-8325-4B3A-BDE7-0946C01CBB19}" dt="2022-05-20T01:00:45.477" v="2365" actId="20577"/>
        <pc:sldMkLst>
          <pc:docMk/>
          <pc:sldMk cId="1546461492" sldId="455"/>
        </pc:sldMkLst>
        <pc:spChg chg="mod">
          <ac:chgData name="Tore Alden" userId="160ccfd3-e1d3-4a6e-b1ed-c16777c25b62" providerId="ADAL" clId="{795D1DC4-8325-4B3A-BDE7-0946C01CBB19}" dt="2022-05-20T01:00:45.477" v="2365" actId="20577"/>
          <ac:spMkLst>
            <pc:docMk/>
            <pc:sldMk cId="1546461492" sldId="455"/>
            <ac:spMk id="816" creationId="{00000000-0000-0000-0000-000000000000}"/>
          </ac:spMkLst>
        </pc:spChg>
      </pc:sldChg>
      <pc:sldChg chg="addSp delSp modSp mod ord">
        <pc:chgData name="Tore Alden" userId="160ccfd3-e1d3-4a6e-b1ed-c16777c25b62" providerId="ADAL" clId="{795D1DC4-8325-4B3A-BDE7-0946C01CBB19}" dt="2022-05-20T01:24:45.788" v="2989" actId="20577"/>
        <pc:sldMkLst>
          <pc:docMk/>
          <pc:sldMk cId="1589973815" sldId="456"/>
        </pc:sldMkLst>
        <pc:spChg chg="mod">
          <ac:chgData name="Tore Alden" userId="160ccfd3-e1d3-4a6e-b1ed-c16777c25b62" providerId="ADAL" clId="{795D1DC4-8325-4B3A-BDE7-0946C01CBB19}" dt="2022-05-20T01:24:45.788" v="2989" actId="20577"/>
          <ac:spMkLst>
            <pc:docMk/>
            <pc:sldMk cId="1589973815" sldId="456"/>
            <ac:spMk id="816" creationId="{00000000-0000-0000-0000-000000000000}"/>
          </ac:spMkLst>
        </pc:spChg>
        <pc:picChg chg="del">
          <ac:chgData name="Tore Alden" userId="160ccfd3-e1d3-4a6e-b1ed-c16777c25b62" providerId="ADAL" clId="{795D1DC4-8325-4B3A-BDE7-0946C01CBB19}" dt="2022-05-20T01:21:36.411" v="2487" actId="478"/>
          <ac:picMkLst>
            <pc:docMk/>
            <pc:sldMk cId="1589973815" sldId="456"/>
            <ac:picMk id="3" creationId="{AEC19ABD-35AB-14CF-5B73-95BD7635F981}"/>
          </ac:picMkLst>
        </pc:picChg>
        <pc:picChg chg="add mod">
          <ac:chgData name="Tore Alden" userId="160ccfd3-e1d3-4a6e-b1ed-c16777c25b62" providerId="ADAL" clId="{795D1DC4-8325-4B3A-BDE7-0946C01CBB19}" dt="2022-05-20T01:22:00.016" v="2492" actId="14100"/>
          <ac:picMkLst>
            <pc:docMk/>
            <pc:sldMk cId="1589973815" sldId="456"/>
            <ac:picMk id="4" creationId="{80E3FEE4-0FEC-2A1F-26A4-F6A29D486F83}"/>
          </ac:picMkLst>
        </pc:picChg>
      </pc:sldChg>
      <pc:sldChg chg="modSp mod">
        <pc:chgData name="Tore Alden" userId="160ccfd3-e1d3-4a6e-b1ed-c16777c25b62" providerId="ADAL" clId="{795D1DC4-8325-4B3A-BDE7-0946C01CBB19}" dt="2022-05-20T01:27:17.971" v="3460" actId="20577"/>
        <pc:sldMkLst>
          <pc:docMk/>
          <pc:sldMk cId="612800198" sldId="457"/>
        </pc:sldMkLst>
        <pc:spChg chg="mod">
          <ac:chgData name="Tore Alden" userId="160ccfd3-e1d3-4a6e-b1ed-c16777c25b62" providerId="ADAL" clId="{795D1DC4-8325-4B3A-BDE7-0946C01CBB19}" dt="2022-05-20T01:27:17.971" v="3460" actId="20577"/>
          <ac:spMkLst>
            <pc:docMk/>
            <pc:sldMk cId="612800198" sldId="457"/>
            <ac:spMk id="816" creationId="{00000000-0000-0000-0000-000000000000}"/>
          </ac:spMkLst>
        </pc:spChg>
      </pc:sldChg>
      <pc:sldChg chg="modSp mod">
        <pc:chgData name="Tore Alden" userId="160ccfd3-e1d3-4a6e-b1ed-c16777c25b62" providerId="ADAL" clId="{795D1DC4-8325-4B3A-BDE7-0946C01CBB19}" dt="2022-05-20T01:29:52.194" v="4129" actId="1076"/>
        <pc:sldMkLst>
          <pc:docMk/>
          <pc:sldMk cId="2700669451" sldId="458"/>
        </pc:sldMkLst>
        <pc:spChg chg="mod">
          <ac:chgData name="Tore Alden" userId="160ccfd3-e1d3-4a6e-b1ed-c16777c25b62" providerId="ADAL" clId="{795D1DC4-8325-4B3A-BDE7-0946C01CBB19}" dt="2022-05-20T01:29:37.323" v="4128" actId="20577"/>
          <ac:spMkLst>
            <pc:docMk/>
            <pc:sldMk cId="2700669451" sldId="458"/>
            <ac:spMk id="816" creationId="{00000000-0000-0000-0000-000000000000}"/>
          </ac:spMkLst>
        </pc:spChg>
        <pc:spChg chg="mod">
          <ac:chgData name="Tore Alden" userId="160ccfd3-e1d3-4a6e-b1ed-c16777c25b62" providerId="ADAL" clId="{795D1DC4-8325-4B3A-BDE7-0946C01CBB19}" dt="2022-05-20T01:29:52.194" v="4129" actId="1076"/>
          <ac:spMkLst>
            <pc:docMk/>
            <pc:sldMk cId="2700669451" sldId="458"/>
            <ac:spMk id="819" creationId="{00000000-0000-0000-0000-000000000000}"/>
          </ac:spMkLst>
        </pc:spChg>
      </pc:sldChg>
      <pc:sldChg chg="addSp delSp modSp mod">
        <pc:chgData name="Tore Alden" userId="160ccfd3-e1d3-4a6e-b1ed-c16777c25b62" providerId="ADAL" clId="{795D1DC4-8325-4B3A-BDE7-0946C01CBB19}" dt="2022-05-20T02:49:21.764" v="5561" actId="14100"/>
        <pc:sldMkLst>
          <pc:docMk/>
          <pc:sldMk cId="1393291538" sldId="459"/>
        </pc:sldMkLst>
        <pc:spChg chg="mod">
          <ac:chgData name="Tore Alden" userId="160ccfd3-e1d3-4a6e-b1ed-c16777c25b62" providerId="ADAL" clId="{795D1DC4-8325-4B3A-BDE7-0946C01CBB19}" dt="2022-05-20T01:31:29.456" v="4406" actId="33524"/>
          <ac:spMkLst>
            <pc:docMk/>
            <pc:sldMk cId="1393291538" sldId="459"/>
            <ac:spMk id="816" creationId="{00000000-0000-0000-0000-000000000000}"/>
          </ac:spMkLst>
        </pc:spChg>
        <pc:picChg chg="add mod">
          <ac:chgData name="Tore Alden" userId="160ccfd3-e1d3-4a6e-b1ed-c16777c25b62" providerId="ADAL" clId="{795D1DC4-8325-4B3A-BDE7-0946C01CBB19}" dt="2022-05-20T02:49:21.764" v="5561" actId="14100"/>
          <ac:picMkLst>
            <pc:docMk/>
            <pc:sldMk cId="1393291538" sldId="459"/>
            <ac:picMk id="3" creationId="{B5843A58-5821-EDF5-AEAC-DAA60508688F}"/>
          </ac:picMkLst>
        </pc:picChg>
        <pc:picChg chg="del">
          <ac:chgData name="Tore Alden" userId="160ccfd3-e1d3-4a6e-b1ed-c16777c25b62" providerId="ADAL" clId="{795D1DC4-8325-4B3A-BDE7-0946C01CBB19}" dt="2022-05-20T02:48:51.065" v="5556" actId="478"/>
          <ac:picMkLst>
            <pc:docMk/>
            <pc:sldMk cId="1393291538" sldId="459"/>
            <ac:picMk id="4" creationId="{F15E6C60-06E9-4112-AD57-9C21C25737A0}"/>
          </ac:picMkLst>
        </pc:picChg>
      </pc:sldChg>
      <pc:sldChg chg="addSp delSp modSp add mod ord">
        <pc:chgData name="Tore Alden" userId="160ccfd3-e1d3-4a6e-b1ed-c16777c25b62" providerId="ADAL" clId="{795D1DC4-8325-4B3A-BDE7-0946C01CBB19}" dt="2022-05-20T03:01:13.404" v="6736" actId="20577"/>
        <pc:sldMkLst>
          <pc:docMk/>
          <pc:sldMk cId="175086761" sldId="460"/>
        </pc:sldMkLst>
        <pc:spChg chg="mod">
          <ac:chgData name="Tore Alden" userId="160ccfd3-e1d3-4a6e-b1ed-c16777c25b62" providerId="ADAL" clId="{795D1DC4-8325-4B3A-BDE7-0946C01CBB19}" dt="2022-05-20T03:01:13.404" v="6736" actId="20577"/>
          <ac:spMkLst>
            <pc:docMk/>
            <pc:sldMk cId="175086761" sldId="460"/>
            <ac:spMk id="816" creationId="{00000000-0000-0000-0000-000000000000}"/>
          </ac:spMkLst>
        </pc:spChg>
        <pc:picChg chg="add del mod">
          <ac:chgData name="Tore Alden" userId="160ccfd3-e1d3-4a6e-b1ed-c16777c25b62" providerId="ADAL" clId="{795D1DC4-8325-4B3A-BDE7-0946C01CBB19}" dt="2022-05-19T15:18:58.654" v="7" actId="478"/>
          <ac:picMkLst>
            <pc:docMk/>
            <pc:sldMk cId="175086761" sldId="460"/>
            <ac:picMk id="3" creationId="{EE2678EE-215E-2FDD-B4B3-6E94E6A27E29}"/>
          </ac:picMkLst>
        </pc:picChg>
        <pc:picChg chg="del">
          <ac:chgData name="Tore Alden" userId="160ccfd3-e1d3-4a6e-b1ed-c16777c25b62" providerId="ADAL" clId="{795D1DC4-8325-4B3A-BDE7-0946C01CBB19}" dt="2022-05-19T15:17:43.283" v="1" actId="478"/>
          <ac:picMkLst>
            <pc:docMk/>
            <pc:sldMk cId="175086761" sldId="460"/>
            <ac:picMk id="4" creationId="{F15E6C60-06E9-4112-AD57-9C21C25737A0}"/>
          </ac:picMkLst>
        </pc:picChg>
        <pc:picChg chg="add del mod">
          <ac:chgData name="Tore Alden" userId="160ccfd3-e1d3-4a6e-b1ed-c16777c25b62" providerId="ADAL" clId="{795D1DC4-8325-4B3A-BDE7-0946C01CBB19}" dt="2022-05-19T15:23:54.113" v="23" actId="478"/>
          <ac:picMkLst>
            <pc:docMk/>
            <pc:sldMk cId="175086761" sldId="460"/>
            <ac:picMk id="6" creationId="{CBF76B95-EE46-3B6D-9D18-E0C748EC7361}"/>
          </ac:picMkLst>
        </pc:picChg>
        <pc:picChg chg="add mod">
          <ac:chgData name="Tore Alden" userId="160ccfd3-e1d3-4a6e-b1ed-c16777c25b62" providerId="ADAL" clId="{795D1DC4-8325-4B3A-BDE7-0946C01CBB19}" dt="2022-05-19T15:24:18.205" v="28" actId="14100"/>
          <ac:picMkLst>
            <pc:docMk/>
            <pc:sldMk cId="175086761" sldId="460"/>
            <ac:picMk id="8" creationId="{426D932C-2F1D-C16B-E92F-3B721B144E24}"/>
          </ac:picMkLst>
        </pc:picChg>
      </pc:sldChg>
      <pc:sldChg chg="addSp delSp modSp add mod">
        <pc:chgData name="Tore Alden" userId="160ccfd3-e1d3-4a6e-b1ed-c16777c25b62" providerId="ADAL" clId="{795D1DC4-8325-4B3A-BDE7-0946C01CBB19}" dt="2022-05-20T01:37:34.962" v="4818" actId="20577"/>
        <pc:sldMkLst>
          <pc:docMk/>
          <pc:sldMk cId="2290936309" sldId="461"/>
        </pc:sldMkLst>
        <pc:spChg chg="mod">
          <ac:chgData name="Tore Alden" userId="160ccfd3-e1d3-4a6e-b1ed-c16777c25b62" providerId="ADAL" clId="{795D1DC4-8325-4B3A-BDE7-0946C01CBB19}" dt="2022-05-20T01:37:34.962" v="4818" actId="20577"/>
          <ac:spMkLst>
            <pc:docMk/>
            <pc:sldMk cId="2290936309" sldId="461"/>
            <ac:spMk id="816" creationId="{00000000-0000-0000-0000-000000000000}"/>
          </ac:spMkLst>
        </pc:spChg>
        <pc:picChg chg="add mod">
          <ac:chgData name="Tore Alden" userId="160ccfd3-e1d3-4a6e-b1ed-c16777c25b62" providerId="ADAL" clId="{795D1DC4-8325-4B3A-BDE7-0946C01CBB19}" dt="2022-05-19T15:21:50.304" v="22" actId="14100"/>
          <ac:picMkLst>
            <pc:docMk/>
            <pc:sldMk cId="2290936309" sldId="461"/>
            <ac:picMk id="3" creationId="{5D82EEC6-6521-8626-28EA-896DB02AD29B}"/>
          </ac:picMkLst>
        </pc:picChg>
        <pc:picChg chg="del">
          <ac:chgData name="Tore Alden" userId="160ccfd3-e1d3-4a6e-b1ed-c16777c25b62" providerId="ADAL" clId="{795D1DC4-8325-4B3A-BDE7-0946C01CBB19}" dt="2022-05-19T15:21:22.864" v="17" actId="478"/>
          <ac:picMkLst>
            <pc:docMk/>
            <pc:sldMk cId="2290936309" sldId="461"/>
            <ac:picMk id="4" creationId="{F15E6C60-06E9-4112-AD57-9C21C25737A0}"/>
          </ac:picMkLst>
        </pc:picChg>
      </pc:sldChg>
      <pc:sldChg chg="addSp delSp modSp add del mod">
        <pc:chgData name="Tore Alden" userId="160ccfd3-e1d3-4a6e-b1ed-c16777c25b62" providerId="ADAL" clId="{795D1DC4-8325-4B3A-BDE7-0946C01CBB19}" dt="2022-05-20T03:15:40.616" v="7665" actId="2696"/>
        <pc:sldMkLst>
          <pc:docMk/>
          <pc:sldMk cId="4247535286" sldId="462"/>
        </pc:sldMkLst>
        <pc:picChg chg="del">
          <ac:chgData name="Tore Alden" userId="160ccfd3-e1d3-4a6e-b1ed-c16777c25b62" providerId="ADAL" clId="{795D1DC4-8325-4B3A-BDE7-0946C01CBB19}" dt="2022-05-19T15:38:35.320" v="38" actId="478"/>
          <ac:picMkLst>
            <pc:docMk/>
            <pc:sldMk cId="4247535286" sldId="462"/>
            <ac:picMk id="3" creationId="{191A7DEF-7B30-43CA-A72A-6BC989276882}"/>
          </ac:picMkLst>
        </pc:picChg>
        <pc:picChg chg="add mod">
          <ac:chgData name="Tore Alden" userId="160ccfd3-e1d3-4a6e-b1ed-c16777c25b62" providerId="ADAL" clId="{795D1DC4-8325-4B3A-BDE7-0946C01CBB19}" dt="2022-05-19T15:39:13.314" v="43" actId="14100"/>
          <ac:picMkLst>
            <pc:docMk/>
            <pc:sldMk cId="4247535286" sldId="462"/>
            <ac:picMk id="4" creationId="{8C36EAB6-7267-B67E-3FA3-E8E9792ABFA0}"/>
          </ac:picMkLst>
        </pc:picChg>
      </pc:sldChg>
      <pc:sldChg chg="ord">
        <pc:chgData name="Tore Alden" userId="160ccfd3-e1d3-4a6e-b1ed-c16777c25b62" providerId="ADAL" clId="{795D1DC4-8325-4B3A-BDE7-0946C01CBB19}" dt="2022-05-19T23:47:59.320" v="137"/>
        <pc:sldMkLst>
          <pc:docMk/>
          <pc:sldMk cId="2905604646" sldId="463"/>
        </pc:sldMkLst>
      </pc:sldChg>
      <pc:sldChg chg="modSp mod ord">
        <pc:chgData name="Tore Alden" userId="160ccfd3-e1d3-4a6e-b1ed-c16777c25b62" providerId="ADAL" clId="{795D1DC4-8325-4B3A-BDE7-0946C01CBB19}" dt="2022-05-20T04:30:41.699" v="13721" actId="20577"/>
        <pc:sldMkLst>
          <pc:docMk/>
          <pc:sldMk cId="511674830" sldId="464"/>
        </pc:sldMkLst>
        <pc:spChg chg="mod">
          <ac:chgData name="Tore Alden" userId="160ccfd3-e1d3-4a6e-b1ed-c16777c25b62" providerId="ADAL" clId="{795D1DC4-8325-4B3A-BDE7-0946C01CBB19}" dt="2022-05-20T04:30:41.699" v="13721" actId="20577"/>
          <ac:spMkLst>
            <pc:docMk/>
            <pc:sldMk cId="511674830" sldId="464"/>
            <ac:spMk id="816" creationId="{00000000-0000-0000-0000-000000000000}"/>
          </ac:spMkLst>
        </pc:spChg>
      </pc:sldChg>
      <pc:sldChg chg="addSp delSp modSp add mod">
        <pc:chgData name="Tore Alden" userId="160ccfd3-e1d3-4a6e-b1ed-c16777c25b62" providerId="ADAL" clId="{795D1DC4-8325-4B3A-BDE7-0946C01CBB19}" dt="2022-05-20T03:14:54.981" v="7664" actId="20577"/>
        <pc:sldMkLst>
          <pc:docMk/>
          <pc:sldMk cId="1695851109" sldId="465"/>
        </pc:sldMkLst>
        <pc:spChg chg="mod">
          <ac:chgData name="Tore Alden" userId="160ccfd3-e1d3-4a6e-b1ed-c16777c25b62" providerId="ADAL" clId="{795D1DC4-8325-4B3A-BDE7-0946C01CBB19}" dt="2022-05-20T03:14:54.981" v="7664" actId="20577"/>
          <ac:spMkLst>
            <pc:docMk/>
            <pc:sldMk cId="1695851109" sldId="465"/>
            <ac:spMk id="816" creationId="{00000000-0000-0000-0000-000000000000}"/>
          </ac:spMkLst>
        </pc:spChg>
        <pc:picChg chg="del">
          <ac:chgData name="Tore Alden" userId="160ccfd3-e1d3-4a6e-b1ed-c16777c25b62" providerId="ADAL" clId="{795D1DC4-8325-4B3A-BDE7-0946C01CBB19}" dt="2022-05-19T15:46:25.274" v="61" actId="478"/>
          <ac:picMkLst>
            <pc:docMk/>
            <pc:sldMk cId="1695851109" sldId="465"/>
            <ac:picMk id="3" creationId="{191A7DEF-7B30-43CA-A72A-6BC989276882}"/>
          </ac:picMkLst>
        </pc:picChg>
        <pc:picChg chg="add del mod">
          <ac:chgData name="Tore Alden" userId="160ccfd3-e1d3-4a6e-b1ed-c16777c25b62" providerId="ADAL" clId="{795D1DC4-8325-4B3A-BDE7-0946C01CBB19}" dt="2022-05-19T15:49:04.269" v="67" actId="478"/>
          <ac:picMkLst>
            <pc:docMk/>
            <pc:sldMk cId="1695851109" sldId="465"/>
            <ac:picMk id="4" creationId="{863E44E7-2A1F-46BD-0A58-03C88D353838}"/>
          </ac:picMkLst>
        </pc:picChg>
        <pc:picChg chg="add del mod">
          <ac:chgData name="Tore Alden" userId="160ccfd3-e1d3-4a6e-b1ed-c16777c25b62" providerId="ADAL" clId="{795D1DC4-8325-4B3A-BDE7-0946C01CBB19}" dt="2022-05-19T15:50:03.650" v="73" actId="478"/>
          <ac:picMkLst>
            <pc:docMk/>
            <pc:sldMk cId="1695851109" sldId="465"/>
            <ac:picMk id="6" creationId="{77984444-42AE-9FC3-4D4F-C6F497723563}"/>
          </ac:picMkLst>
        </pc:picChg>
        <pc:picChg chg="add del mod">
          <ac:chgData name="Tore Alden" userId="160ccfd3-e1d3-4a6e-b1ed-c16777c25b62" providerId="ADAL" clId="{795D1DC4-8325-4B3A-BDE7-0946C01CBB19}" dt="2022-05-20T03:08:06.388" v="7065" actId="478"/>
          <ac:picMkLst>
            <pc:docMk/>
            <pc:sldMk cId="1695851109" sldId="465"/>
            <ac:picMk id="8" creationId="{E1D325CF-000B-6A69-26E4-E63BD0E22313}"/>
          </ac:picMkLst>
        </pc:picChg>
        <pc:picChg chg="add mod">
          <ac:chgData name="Tore Alden" userId="160ccfd3-e1d3-4a6e-b1ed-c16777c25b62" providerId="ADAL" clId="{795D1DC4-8325-4B3A-BDE7-0946C01CBB19}" dt="2022-05-20T03:08:39.150" v="7070" actId="14100"/>
          <ac:picMkLst>
            <pc:docMk/>
            <pc:sldMk cId="1695851109" sldId="465"/>
            <ac:picMk id="10" creationId="{739A67EB-226F-FD30-F389-589D91ADAAD6}"/>
          </ac:picMkLst>
        </pc:picChg>
      </pc:sldChg>
      <pc:sldChg chg="addSp delSp modSp add mod">
        <pc:chgData name="Tore Alden" userId="160ccfd3-e1d3-4a6e-b1ed-c16777c25b62" providerId="ADAL" clId="{795D1DC4-8325-4B3A-BDE7-0946C01CBB19}" dt="2022-05-20T03:18:14.942" v="8129" actId="20577"/>
        <pc:sldMkLst>
          <pc:docMk/>
          <pc:sldMk cId="941643726" sldId="466"/>
        </pc:sldMkLst>
        <pc:spChg chg="mod">
          <ac:chgData name="Tore Alden" userId="160ccfd3-e1d3-4a6e-b1ed-c16777c25b62" providerId="ADAL" clId="{795D1DC4-8325-4B3A-BDE7-0946C01CBB19}" dt="2022-05-20T03:18:14.942" v="8129" actId="20577"/>
          <ac:spMkLst>
            <pc:docMk/>
            <pc:sldMk cId="941643726" sldId="466"/>
            <ac:spMk id="816" creationId="{00000000-0000-0000-0000-000000000000}"/>
          </ac:spMkLst>
        </pc:spChg>
        <pc:picChg chg="add mod">
          <ac:chgData name="Tore Alden" userId="160ccfd3-e1d3-4a6e-b1ed-c16777c25b62" providerId="ADAL" clId="{795D1DC4-8325-4B3A-BDE7-0946C01CBB19}" dt="2022-05-19T15:53:59.611" v="85" actId="14100"/>
          <ac:picMkLst>
            <pc:docMk/>
            <pc:sldMk cId="941643726" sldId="466"/>
            <ac:picMk id="3" creationId="{B3ED74AB-9F15-435D-4599-D399300ED270}"/>
          </ac:picMkLst>
        </pc:picChg>
        <pc:picChg chg="del">
          <ac:chgData name="Tore Alden" userId="160ccfd3-e1d3-4a6e-b1ed-c16777c25b62" providerId="ADAL" clId="{795D1DC4-8325-4B3A-BDE7-0946C01CBB19}" dt="2022-05-19T15:53:35.040" v="80" actId="478"/>
          <ac:picMkLst>
            <pc:docMk/>
            <pc:sldMk cId="941643726" sldId="466"/>
            <ac:picMk id="4" creationId="{8C36EAB6-7267-B67E-3FA3-E8E9792ABFA0}"/>
          </ac:picMkLst>
        </pc:picChg>
      </pc:sldChg>
      <pc:sldChg chg="addSp delSp modSp add mod">
        <pc:chgData name="Tore Alden" userId="160ccfd3-e1d3-4a6e-b1ed-c16777c25b62" providerId="ADAL" clId="{795D1DC4-8325-4B3A-BDE7-0946C01CBB19}" dt="2022-05-20T04:12:20.533" v="11896" actId="27636"/>
        <pc:sldMkLst>
          <pc:docMk/>
          <pc:sldMk cId="4271930437" sldId="467"/>
        </pc:sldMkLst>
        <pc:spChg chg="mod">
          <ac:chgData name="Tore Alden" userId="160ccfd3-e1d3-4a6e-b1ed-c16777c25b62" providerId="ADAL" clId="{795D1DC4-8325-4B3A-BDE7-0946C01CBB19}" dt="2022-05-20T04:12:20.533" v="11896" actId="27636"/>
          <ac:spMkLst>
            <pc:docMk/>
            <pc:sldMk cId="4271930437" sldId="467"/>
            <ac:spMk id="816" creationId="{00000000-0000-0000-0000-000000000000}"/>
          </ac:spMkLst>
        </pc:spChg>
        <pc:picChg chg="add mod">
          <ac:chgData name="Tore Alden" userId="160ccfd3-e1d3-4a6e-b1ed-c16777c25b62" providerId="ADAL" clId="{795D1DC4-8325-4B3A-BDE7-0946C01CBB19}" dt="2022-05-19T16:44:03.280" v="99" actId="14100"/>
          <ac:picMkLst>
            <pc:docMk/>
            <pc:sldMk cId="4271930437" sldId="467"/>
            <ac:picMk id="3" creationId="{F64966D6-764B-69F7-B89E-9718B5C9A074}"/>
          </ac:picMkLst>
        </pc:picChg>
        <pc:picChg chg="del">
          <ac:chgData name="Tore Alden" userId="160ccfd3-e1d3-4a6e-b1ed-c16777c25b62" providerId="ADAL" clId="{795D1DC4-8325-4B3A-BDE7-0946C01CBB19}" dt="2022-05-19T16:43:39.395" v="94" actId="478"/>
          <ac:picMkLst>
            <pc:docMk/>
            <pc:sldMk cId="4271930437" sldId="467"/>
            <ac:picMk id="4" creationId="{58E397D0-6766-4FB8-B509-4203400FCA76}"/>
          </ac:picMkLst>
        </pc:picChg>
      </pc:sldChg>
      <pc:sldChg chg="addSp delSp modSp add mod">
        <pc:chgData name="Tore Alden" userId="160ccfd3-e1d3-4a6e-b1ed-c16777c25b62" providerId="ADAL" clId="{795D1DC4-8325-4B3A-BDE7-0946C01CBB19}" dt="2022-05-20T04:14:59.463" v="12435" actId="27636"/>
        <pc:sldMkLst>
          <pc:docMk/>
          <pc:sldMk cId="355520268" sldId="468"/>
        </pc:sldMkLst>
        <pc:spChg chg="mod">
          <ac:chgData name="Tore Alden" userId="160ccfd3-e1d3-4a6e-b1ed-c16777c25b62" providerId="ADAL" clId="{795D1DC4-8325-4B3A-BDE7-0946C01CBB19}" dt="2022-05-20T04:14:59.463" v="12435" actId="27636"/>
          <ac:spMkLst>
            <pc:docMk/>
            <pc:sldMk cId="355520268" sldId="468"/>
            <ac:spMk id="816" creationId="{00000000-0000-0000-0000-000000000000}"/>
          </ac:spMkLst>
        </pc:spChg>
        <pc:picChg chg="del">
          <ac:chgData name="Tore Alden" userId="160ccfd3-e1d3-4a6e-b1ed-c16777c25b62" providerId="ADAL" clId="{795D1DC4-8325-4B3A-BDE7-0946C01CBB19}" dt="2022-05-19T16:44:12.981" v="101" actId="478"/>
          <ac:picMkLst>
            <pc:docMk/>
            <pc:sldMk cId="355520268" sldId="468"/>
            <ac:picMk id="3" creationId="{F64966D6-764B-69F7-B89E-9718B5C9A074}"/>
          </ac:picMkLst>
        </pc:picChg>
        <pc:picChg chg="add mod">
          <ac:chgData name="Tore Alden" userId="160ccfd3-e1d3-4a6e-b1ed-c16777c25b62" providerId="ADAL" clId="{795D1DC4-8325-4B3A-BDE7-0946C01CBB19}" dt="2022-05-19T16:45:08.276" v="106" actId="14100"/>
          <ac:picMkLst>
            <pc:docMk/>
            <pc:sldMk cId="355520268" sldId="468"/>
            <ac:picMk id="4" creationId="{864F2285-F217-DBCB-134C-D8AC6B72E316}"/>
          </ac:picMkLst>
        </pc:picChg>
      </pc:sldChg>
      <pc:sldChg chg="addSp delSp modSp mod ord">
        <pc:chgData name="Tore Alden" userId="160ccfd3-e1d3-4a6e-b1ed-c16777c25b62" providerId="ADAL" clId="{795D1DC4-8325-4B3A-BDE7-0946C01CBB19}" dt="2022-05-20T03:54:15.008" v="9537"/>
        <pc:sldMkLst>
          <pc:docMk/>
          <pc:sldMk cId="3517730103" sldId="469"/>
        </pc:sldMkLst>
        <pc:spChg chg="mod">
          <ac:chgData name="Tore Alden" userId="160ccfd3-e1d3-4a6e-b1ed-c16777c25b62" providerId="ADAL" clId="{795D1DC4-8325-4B3A-BDE7-0946C01CBB19}" dt="2022-05-20T03:51:18.128" v="9535" actId="20577"/>
          <ac:spMkLst>
            <pc:docMk/>
            <pc:sldMk cId="3517730103" sldId="469"/>
            <ac:spMk id="816" creationId="{00000000-0000-0000-0000-000000000000}"/>
          </ac:spMkLst>
        </pc:spChg>
        <pc:picChg chg="add mod">
          <ac:chgData name="Tore Alden" userId="160ccfd3-e1d3-4a6e-b1ed-c16777c25b62" providerId="ADAL" clId="{795D1DC4-8325-4B3A-BDE7-0946C01CBB19}" dt="2022-05-20T03:49:47.103" v="9407" actId="14100"/>
          <ac:picMkLst>
            <pc:docMk/>
            <pc:sldMk cId="3517730103" sldId="469"/>
            <ac:picMk id="3" creationId="{19FDE525-0749-26E7-AD67-E87B4C8FC409}"/>
          </ac:picMkLst>
        </pc:picChg>
        <pc:picChg chg="del">
          <ac:chgData name="Tore Alden" userId="160ccfd3-e1d3-4a6e-b1ed-c16777c25b62" providerId="ADAL" clId="{795D1DC4-8325-4B3A-BDE7-0946C01CBB19}" dt="2022-05-20T03:49:15.724" v="9402" actId="478"/>
          <ac:picMkLst>
            <pc:docMk/>
            <pc:sldMk cId="3517730103" sldId="469"/>
            <ac:picMk id="6" creationId="{04A32D37-86E8-405A-ADEF-66E8CF232D17}"/>
          </ac:picMkLst>
        </pc:picChg>
      </pc:sldChg>
    </pc:docChg>
  </pc:docChgLst>
</pc:chgInfo>
</file>

<file path=ppt/media/image1.tiff>
</file>

<file path=ppt/media/image2.png>
</file>

<file path=ppt/media/image24.png>
</file>

<file path=ppt/media/image25.gif>
</file>

<file path=ppt/media/image26.gif>
</file>

<file path=ppt/media/image3.png>
</file>

<file path=ppt/media/image39.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700C02-4389-42BF-B66D-8A538039D0BB}" type="datetimeFigureOut">
              <a:rPr lang="en-US" smtClean="0"/>
              <a:t>5/19/2022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B26FB4-8422-44A6-87ED-DA2E13A17359}" type="slidenum">
              <a:rPr lang="en-US" smtClean="0"/>
              <a:t>‹#›</a:t>
            </a:fld>
            <a:endParaRPr lang="en-US"/>
          </a:p>
        </p:txBody>
      </p:sp>
    </p:spTree>
    <p:extLst>
      <p:ext uri="{BB962C8B-B14F-4D97-AF65-F5344CB8AC3E}">
        <p14:creationId xmlns:p14="http://schemas.microsoft.com/office/powerpoint/2010/main" val="2521811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Shape 756"/>
          <p:cNvSpPr>
            <a:spLocks noGrp="1" noRot="1" noChangeAspect="1"/>
          </p:cNvSpPr>
          <p:nvPr>
            <p:ph type="sldImg"/>
          </p:nvPr>
        </p:nvSpPr>
        <p:spPr>
          <a:xfrm>
            <a:off x="381000" y="685800"/>
            <a:ext cx="6096000" cy="3429000"/>
          </a:xfrm>
          <a:prstGeom prst="rect">
            <a:avLst/>
          </a:prstGeom>
        </p:spPr>
        <p:txBody>
          <a:bodyPr/>
          <a:lstStyle/>
          <a:p>
            <a:endParaRPr/>
          </a:p>
        </p:txBody>
      </p:sp>
      <p:sp>
        <p:nvSpPr>
          <p:cNvPr id="757" name="Shape 757"/>
          <p:cNvSpPr>
            <a:spLocks noGrp="1"/>
          </p:cNvSpPr>
          <p:nvPr>
            <p:ph type="body" sz="quarter" idx="1"/>
          </p:nvPr>
        </p:nvSpPr>
        <p:spPr>
          <a:prstGeom prst="rect">
            <a:avLst/>
          </a:prstGeom>
        </p:spPr>
        <p:txBody>
          <a:bodyPr/>
          <a:lstStyle/>
          <a:p>
            <a:pPr marL="171450" indent="-171450">
              <a:buSzPct val="100000"/>
              <a:buFont typeface="Arial"/>
              <a:buChar char="•"/>
            </a:pPr>
            <a:r>
              <a:t>Journey of transformation</a:t>
            </a:r>
          </a:p>
          <a:p>
            <a:pPr marL="171450" indent="-171450">
              <a:buSzPct val="100000"/>
              <a:buFont typeface="Arial"/>
              <a:buChar char="•"/>
            </a:pPr>
            <a:r>
              <a:t>Introductions to co presenters</a:t>
            </a:r>
          </a:p>
          <a:p>
            <a:pPr marL="171450" indent="-171450">
              <a:buSzPct val="100000"/>
              <a:buFont typeface="Arial"/>
              <a:buChar char="•"/>
            </a:pPr>
            <a:r>
              <a:t>Housekeeping &amp; phones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89BBE-41F0-4D8C-ADD9-4AC50C6A2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69F8D-E9CB-477A-90D7-02DCD02812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FA9BC-0FAF-4BC1-A0D7-D74B5CA381D6}"/>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B8B0246E-07CD-482E-A390-AC5240DA8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4E005-51A4-4F53-9394-C7491A6A24DA}"/>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906397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3C437-9DD8-405E-86B2-740919B3EC7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FE1973-9170-4F08-AB82-BD57F099E1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DF783-64B4-4655-B49B-55D085730721}"/>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A6C4A682-5AB4-47B8-823C-0FFA38F02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EBF2D5-FFAD-4AB0-ADF9-8CBA789CBAA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1302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81C1D-EEB4-4630-AA73-A622B8C32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0B3C06-EDD7-4645-B8AB-1A3192D3B7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98DD5-1428-4811-9039-A7FFCAFC0199}"/>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170733E2-E94E-404B-B1A9-269DF63FB2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E46D17-6B4D-408D-984A-68677632ECE4}"/>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112124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5_Title Slide">
    <p:bg>
      <p:bgPr>
        <a:solidFill>
          <a:srgbClr val="ECECEC"/>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9B2A6E-79A1-484D-A9E9-5A3187C39E04}"/>
              </a:ext>
            </a:extLst>
          </p:cNvPr>
          <p:cNvPicPr>
            <a:picLocks noChangeAspect="1"/>
          </p:cNvPicPr>
          <p:nvPr userDrawn="1"/>
        </p:nvPicPr>
        <p:blipFill rotWithShape="1">
          <a:blip r:embed="rId2"/>
          <a:srcRect b="18522"/>
          <a:stretch/>
        </p:blipFill>
        <p:spPr>
          <a:xfrm>
            <a:off x="3779075" y="4366310"/>
            <a:ext cx="6534725" cy="2491691"/>
          </a:xfrm>
          <a:prstGeom prst="rect">
            <a:avLst/>
          </a:prstGeom>
        </p:spPr>
      </p:pic>
      <p:grpSp>
        <p:nvGrpSpPr>
          <p:cNvPr id="737" name="Group 8"/>
          <p:cNvGrpSpPr/>
          <p:nvPr/>
        </p:nvGrpSpPr>
        <p:grpSpPr>
          <a:xfrm>
            <a:off x="12461175" y="4"/>
            <a:ext cx="425251" cy="6857999"/>
            <a:chOff x="0" y="0"/>
            <a:chExt cx="567000" cy="9143998"/>
          </a:xfrm>
        </p:grpSpPr>
        <p:grpSp>
          <p:nvGrpSpPr>
            <p:cNvPr id="725" name="Group 9"/>
            <p:cNvGrpSpPr/>
            <p:nvPr/>
          </p:nvGrpSpPr>
          <p:grpSpPr>
            <a:xfrm>
              <a:off x="-1" y="-1"/>
              <a:ext cx="567002" cy="2837430"/>
              <a:chOff x="0" y="0"/>
              <a:chExt cx="567000" cy="2837428"/>
            </a:xfrm>
          </p:grpSpPr>
          <p:sp>
            <p:nvSpPr>
              <p:cNvPr id="72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736" name="Group 10"/>
            <p:cNvGrpSpPr/>
            <p:nvPr/>
          </p:nvGrpSpPr>
          <p:grpSpPr>
            <a:xfrm>
              <a:off x="-1" y="3471569"/>
              <a:ext cx="567002" cy="5672430"/>
              <a:chOff x="0" y="0"/>
              <a:chExt cx="567000" cy="5672428"/>
            </a:xfrm>
          </p:grpSpPr>
          <p:sp>
            <p:nvSpPr>
              <p:cNvPr id="72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2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73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pic>
        <p:nvPicPr>
          <p:cNvPr id="738" name="Picture 9" descr="Picture 9"/>
          <p:cNvPicPr>
            <a:picLocks noChangeAspect="1"/>
          </p:cNvPicPr>
          <p:nvPr/>
        </p:nvPicPr>
        <p:blipFill>
          <a:blip r:embed="rId3"/>
          <a:stretch>
            <a:fillRect/>
          </a:stretch>
        </p:blipFill>
        <p:spPr>
          <a:xfrm rot="16200000">
            <a:off x="8115262" y="1367486"/>
            <a:ext cx="5024201" cy="3156376"/>
          </a:xfrm>
          <a:prstGeom prst="rect">
            <a:avLst/>
          </a:prstGeom>
          <a:ln w="12700">
            <a:miter lim="400000"/>
          </a:ln>
        </p:spPr>
      </p:pic>
      <p:sp>
        <p:nvSpPr>
          <p:cNvPr id="739" name="Title Text"/>
          <p:cNvSpPr txBox="1">
            <a:spLocks noGrp="1"/>
          </p:cNvSpPr>
          <p:nvPr>
            <p:ph type="title"/>
          </p:nvPr>
        </p:nvSpPr>
        <p:spPr>
          <a:xfrm>
            <a:off x="596901" y="3388784"/>
            <a:ext cx="9120001" cy="1019425"/>
          </a:xfrm>
          <a:prstGeom prst="rect">
            <a:avLst/>
          </a:prstGeom>
        </p:spPr>
        <p:txBody>
          <a:bodyPr lIns="0" tIns="0" rIns="0" bIns="0" anchor="b"/>
          <a:lstStyle>
            <a:lvl1pPr>
              <a:defRPr sz="3975"/>
            </a:lvl1pPr>
          </a:lstStyle>
          <a:p>
            <a:r>
              <a:t>Title Text</a:t>
            </a:r>
          </a:p>
        </p:txBody>
      </p:sp>
      <p:pic>
        <p:nvPicPr>
          <p:cNvPr id="740" name="Picture 5" descr="Picture 5"/>
          <p:cNvPicPr>
            <a:picLocks noChangeAspect="1"/>
          </p:cNvPicPr>
          <p:nvPr/>
        </p:nvPicPr>
        <p:blipFill>
          <a:blip r:embed="rId4"/>
          <a:stretch>
            <a:fillRect/>
          </a:stretch>
        </p:blipFill>
        <p:spPr>
          <a:xfrm>
            <a:off x="1" y="0"/>
            <a:ext cx="4140971" cy="3589041"/>
          </a:xfrm>
          <a:prstGeom prst="rect">
            <a:avLst/>
          </a:prstGeom>
          <a:ln w="12700">
            <a:miter lim="400000"/>
          </a:ln>
        </p:spPr>
      </p:pic>
      <p:sp>
        <p:nvSpPr>
          <p:cNvPr id="742" name="Body Level One…"/>
          <p:cNvSpPr txBox="1">
            <a:spLocks noGrp="1"/>
          </p:cNvSpPr>
          <p:nvPr>
            <p:ph type="body" sz="quarter" idx="1"/>
          </p:nvPr>
        </p:nvSpPr>
        <p:spPr>
          <a:xfrm>
            <a:off x="596902" y="5082118"/>
            <a:ext cx="5458853" cy="959999"/>
          </a:xfrm>
          <a:prstGeom prst="rect">
            <a:avLst/>
          </a:prstGeom>
        </p:spPr>
        <p:txBody>
          <a:bodyPr anchor="b">
            <a:normAutofit/>
          </a:bodyPr>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74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 name="Picture 3" descr="A picture containing logo&#10;&#10;Description automatically generated">
            <a:extLst>
              <a:ext uri="{FF2B5EF4-FFF2-40B4-BE49-F238E27FC236}">
                <a16:creationId xmlns:a16="http://schemas.microsoft.com/office/drawing/2014/main" id="{D6D79A60-23DC-4BE0-8CDA-6EC0EB6404C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604251" y="136525"/>
            <a:ext cx="3264327" cy="895321"/>
          </a:xfrm>
          <a:prstGeom prst="rect">
            <a:avLst/>
          </a:prstGeom>
        </p:spPr>
      </p:pic>
    </p:spTree>
    <p:extLst>
      <p:ext uri="{BB962C8B-B14F-4D97-AF65-F5344CB8AC3E}">
        <p14:creationId xmlns:p14="http://schemas.microsoft.com/office/powerpoint/2010/main" val="368803860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5/7 Text | 2/7 Callout">
    <p:bg>
      <p:bgPr>
        <a:solidFill>
          <a:schemeClr val="accent1">
            <a:lumOff val="44000"/>
          </a:schemeClr>
        </a:solidFill>
        <a:effectLst/>
      </p:bgPr>
    </p:bg>
    <p:spTree>
      <p:nvGrpSpPr>
        <p:cNvPr id="1" name=""/>
        <p:cNvGrpSpPr/>
        <p:nvPr/>
      </p:nvGrpSpPr>
      <p:grpSpPr>
        <a:xfrm>
          <a:off x="0" y="0"/>
          <a:ext cx="0" cy="0"/>
          <a:chOff x="0" y="0"/>
          <a:chExt cx="0" cy="0"/>
        </a:xfrm>
      </p:grpSpPr>
      <p:grpSp>
        <p:nvGrpSpPr>
          <p:cNvPr id="404" name="Group 8"/>
          <p:cNvGrpSpPr/>
          <p:nvPr/>
        </p:nvGrpSpPr>
        <p:grpSpPr>
          <a:xfrm>
            <a:off x="12461175" y="4"/>
            <a:ext cx="425251" cy="6857999"/>
            <a:chOff x="0" y="0"/>
            <a:chExt cx="567000" cy="9143998"/>
          </a:xfrm>
        </p:grpSpPr>
        <p:grpSp>
          <p:nvGrpSpPr>
            <p:cNvPr id="392" name="Group 9"/>
            <p:cNvGrpSpPr/>
            <p:nvPr/>
          </p:nvGrpSpPr>
          <p:grpSpPr>
            <a:xfrm>
              <a:off x="-1" y="-1"/>
              <a:ext cx="567002" cy="2837430"/>
              <a:chOff x="0" y="0"/>
              <a:chExt cx="567000" cy="2837428"/>
            </a:xfrm>
          </p:grpSpPr>
          <p:sp>
            <p:nvSpPr>
              <p:cNvPr id="387"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8"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9"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0"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1"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03" name="Group 10"/>
            <p:cNvGrpSpPr/>
            <p:nvPr/>
          </p:nvGrpSpPr>
          <p:grpSpPr>
            <a:xfrm>
              <a:off x="-1" y="3471569"/>
              <a:ext cx="567002" cy="5672430"/>
              <a:chOff x="0" y="0"/>
              <a:chExt cx="567000" cy="5672428"/>
            </a:xfrm>
          </p:grpSpPr>
          <p:sp>
            <p:nvSpPr>
              <p:cNvPr id="393"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4"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5"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6"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7"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8"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9"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0"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1"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2"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05" name="Rectangle 2"/>
          <p:cNvSpPr/>
          <p:nvPr/>
        </p:nvSpPr>
        <p:spPr>
          <a:xfrm>
            <a:off x="8708571" y="0"/>
            <a:ext cx="3483430" cy="6858000"/>
          </a:xfrm>
          <a:prstGeom prst="rect">
            <a:avLst/>
          </a:prstGeom>
          <a:solidFill>
            <a:srgbClr val="ECECEC"/>
          </a:solidFill>
          <a:ln w="12700">
            <a:miter lim="400000"/>
          </a:ln>
        </p:spPr>
        <p:txBody>
          <a:bodyPr lIns="34289" tIns="34289" rIns="34289" bIns="34289" anchor="ctr"/>
          <a:lstStyle/>
          <a:p>
            <a:pPr>
              <a:defRPr>
                <a:solidFill>
                  <a:srgbClr val="000000"/>
                </a:solidFill>
                <a:latin typeface="Calibri Light"/>
                <a:ea typeface="Calibri Light"/>
                <a:cs typeface="Calibri Light"/>
                <a:sym typeface="Calibri Light"/>
              </a:defRPr>
            </a:pPr>
            <a:endParaRPr sz="1350"/>
          </a:p>
        </p:txBody>
      </p:sp>
      <p:sp>
        <p:nvSpPr>
          <p:cNvPr id="406" name="Body Level One…"/>
          <p:cNvSpPr txBox="1">
            <a:spLocks noGrp="1"/>
          </p:cNvSpPr>
          <p:nvPr>
            <p:ph type="body" sz="quarter" idx="1"/>
          </p:nvPr>
        </p:nvSpPr>
        <p:spPr>
          <a:xfrm>
            <a:off x="675000" y="6422126"/>
            <a:ext cx="7627499" cy="166200"/>
          </a:xfrm>
          <a:prstGeom prst="rect">
            <a:avLst/>
          </a:prstGeom>
        </p:spPr>
        <p:txBody>
          <a:bodyPr lIns="0" tIns="0" rIns="0" bIns="0" anchor="b">
            <a:normAutofit/>
          </a:bodyPr>
          <a:lstStyle>
            <a:lvl1pPr>
              <a:lnSpc>
                <a:spcPct val="90000"/>
              </a:lnSpc>
              <a:defRPr sz="1200" b="0">
                <a:solidFill>
                  <a:srgbClr val="323232"/>
                </a:solidFill>
              </a:defRPr>
            </a:lvl1pPr>
            <a:lvl2pPr>
              <a:lnSpc>
                <a:spcPct val="90000"/>
              </a:lnSpc>
              <a:defRPr sz="1200" b="0">
                <a:solidFill>
                  <a:srgbClr val="323232"/>
                </a:solidFill>
              </a:defRPr>
            </a:lvl2pPr>
            <a:lvl3pPr>
              <a:lnSpc>
                <a:spcPct val="90000"/>
              </a:lnSpc>
              <a:defRPr sz="1200" b="0">
                <a:solidFill>
                  <a:srgbClr val="323232"/>
                </a:solidFill>
              </a:defRPr>
            </a:lvl3pPr>
            <a:lvl4pPr>
              <a:lnSpc>
                <a:spcPct val="90000"/>
              </a:lnSpc>
              <a:defRPr sz="1200" b="0">
                <a:solidFill>
                  <a:srgbClr val="323232"/>
                </a:solidFill>
              </a:defRPr>
            </a:lvl4pPr>
            <a:lvl5pPr>
              <a:lnSpc>
                <a:spcPct val="90000"/>
              </a:lnSpc>
              <a:defRPr sz="1200" b="0">
                <a:solidFill>
                  <a:srgbClr val="323232"/>
                </a:solidFill>
              </a:defRPr>
            </a:lvl5pPr>
          </a:lstStyle>
          <a:p>
            <a:r>
              <a:t>Body Level One</a:t>
            </a:r>
          </a:p>
          <a:p>
            <a:pPr lvl="1"/>
            <a:r>
              <a:t>Body Level Two</a:t>
            </a:r>
          </a:p>
          <a:p>
            <a:pPr lvl="2"/>
            <a:r>
              <a:t>Body Level Three</a:t>
            </a:r>
          </a:p>
          <a:p>
            <a:pPr lvl="3"/>
            <a:r>
              <a:t>Body Level Four</a:t>
            </a:r>
          </a:p>
          <a:p>
            <a:pPr lvl="4"/>
            <a:r>
              <a:t>Body Level Five</a:t>
            </a:r>
          </a:p>
        </p:txBody>
      </p:sp>
      <p:sp>
        <p:nvSpPr>
          <p:cNvPr id="407" name="Title Text"/>
          <p:cNvSpPr txBox="1">
            <a:spLocks noGrp="1"/>
          </p:cNvSpPr>
          <p:nvPr>
            <p:ph type="title"/>
          </p:nvPr>
        </p:nvSpPr>
        <p:spPr>
          <a:xfrm>
            <a:off x="675001" y="674998"/>
            <a:ext cx="7627499" cy="373949"/>
          </a:xfrm>
          <a:prstGeom prst="rect">
            <a:avLst/>
          </a:prstGeom>
        </p:spPr>
        <p:txBody>
          <a:bodyPr lIns="0" tIns="0" rIns="0" bIns="0"/>
          <a:lstStyle>
            <a:lvl1pPr>
              <a:lnSpc>
                <a:spcPct val="90000"/>
              </a:lnSpc>
              <a:defRPr sz="2700">
                <a:solidFill>
                  <a:srgbClr val="323232"/>
                </a:solidFill>
              </a:defRPr>
            </a:lvl1pPr>
          </a:lstStyle>
          <a:p>
            <a:r>
              <a:t>Title Text</a:t>
            </a:r>
          </a:p>
        </p:txBody>
      </p:sp>
      <p:sp>
        <p:nvSpPr>
          <p:cNvPr id="408" name="Text Placeholder 6"/>
          <p:cNvSpPr>
            <a:spLocks noGrp="1"/>
          </p:cNvSpPr>
          <p:nvPr>
            <p:ph type="body" sz="quarter" idx="13"/>
          </p:nvPr>
        </p:nvSpPr>
        <p:spPr>
          <a:xfrm>
            <a:off x="9131401" y="2024999"/>
            <a:ext cx="2388092" cy="843165"/>
          </a:xfrm>
          <a:prstGeom prst="rect">
            <a:avLst/>
          </a:prstGeom>
        </p:spPr>
        <p:txBody>
          <a:bodyPr lIns="0" tIns="0" rIns="0" bIns="0">
            <a:normAutofit/>
          </a:bodyPr>
          <a:lstStyle>
            <a:lvl1pPr>
              <a:lnSpc>
                <a:spcPct val="110000"/>
              </a:lnSpc>
              <a:spcBef>
                <a:spcPts val="900"/>
              </a:spcBef>
              <a:defRPr sz="7200">
                <a:solidFill>
                  <a:srgbClr val="6F0791"/>
                </a:solidFill>
              </a:defRPr>
            </a:lvl1pPr>
          </a:lstStyle>
          <a:p>
            <a:pPr>
              <a:lnSpc>
                <a:spcPct val="110000"/>
              </a:lnSpc>
              <a:spcBef>
                <a:spcPts val="1200"/>
              </a:spcBef>
              <a:defRPr sz="7200">
                <a:solidFill>
                  <a:srgbClr val="6F0791"/>
                </a:solidFill>
              </a:defRPr>
            </a:pPr>
            <a:endParaRPr/>
          </a:p>
        </p:txBody>
      </p:sp>
      <p:grpSp>
        <p:nvGrpSpPr>
          <p:cNvPr id="419" name="Group 1"/>
          <p:cNvGrpSpPr/>
          <p:nvPr/>
        </p:nvGrpSpPr>
        <p:grpSpPr>
          <a:xfrm>
            <a:off x="-1" y="-675001"/>
            <a:ext cx="12192002" cy="540001"/>
            <a:chOff x="0" y="0"/>
            <a:chExt cx="16256000" cy="720000"/>
          </a:xfrm>
        </p:grpSpPr>
        <p:sp>
          <p:nvSpPr>
            <p:cNvPr id="409" name="Straight Connector 7"/>
            <p:cNvSpPr/>
            <p:nvPr/>
          </p:nvSpPr>
          <p:spPr>
            <a:xfrm>
              <a:off x="15359322"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0" name="Straight Connector 11"/>
            <p:cNvSpPr/>
            <p:nvPr/>
          </p:nvSpPr>
          <p:spPr>
            <a:xfrm>
              <a:off x="880121" y="-1"/>
              <a:ext cx="1" cy="360002"/>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1" name="Straight Connector 17"/>
            <p:cNvSpPr/>
            <p:nvPr/>
          </p:nvSpPr>
          <p:spPr>
            <a:xfrm flipH="1">
              <a:off x="-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2" name="Straight Connector 18"/>
            <p:cNvSpPr/>
            <p:nvPr/>
          </p:nvSpPr>
          <p:spPr>
            <a:xfrm>
              <a:off x="9289144"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3" name="Straight Connector 20"/>
            <p:cNvSpPr/>
            <p:nvPr/>
          </p:nvSpPr>
          <p:spPr>
            <a:xfrm>
              <a:off x="1161143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4" name="Straight Connector 22"/>
            <p:cNvSpPr/>
            <p:nvPr/>
          </p:nvSpPr>
          <p:spPr>
            <a:xfrm>
              <a:off x="13933716"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5" name="Straight Connector 23"/>
            <p:cNvSpPr/>
            <p:nvPr/>
          </p:nvSpPr>
          <p:spPr>
            <a:xfrm>
              <a:off x="16256000"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6" name="Straight Connector 25"/>
            <p:cNvSpPr/>
            <p:nvPr/>
          </p:nvSpPr>
          <p:spPr>
            <a:xfrm>
              <a:off x="6966857"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7" name="Straight Connector 26"/>
            <p:cNvSpPr/>
            <p:nvPr/>
          </p:nvSpPr>
          <p:spPr>
            <a:xfrm>
              <a:off x="2322285"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418" name="Straight Connector 31"/>
            <p:cNvSpPr/>
            <p:nvPr/>
          </p:nvSpPr>
          <p:spPr>
            <a:xfrm>
              <a:off x="4644571" y="36000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420" name="Text Placeholder 4"/>
          <p:cNvSpPr>
            <a:spLocks noGrp="1"/>
          </p:cNvSpPr>
          <p:nvPr>
            <p:ph type="body" sz="quarter" idx="14"/>
          </p:nvPr>
        </p:nvSpPr>
        <p:spPr>
          <a:xfrm>
            <a:off x="674999" y="1889998"/>
            <a:ext cx="7627502" cy="623249"/>
          </a:xfrm>
          <a:prstGeom prst="rect">
            <a:avLst/>
          </a:prstGeom>
        </p:spPr>
        <p:txBody>
          <a:bodyPr lIns="0" tIns="0" rIns="0" bIns="0">
            <a:normAutofit/>
          </a:bodyPr>
          <a:lstStyle>
            <a:lvl1pPr>
              <a:lnSpc>
                <a:spcPct val="110000"/>
              </a:lnSpc>
              <a:spcBef>
                <a:spcPts val="900"/>
              </a:spcBef>
              <a:defRPr sz="2200" cap="all">
                <a:solidFill>
                  <a:srgbClr val="6F0791"/>
                </a:solidFill>
              </a:defRPr>
            </a:lvl1pPr>
          </a:lstStyle>
          <a:p>
            <a:pPr>
              <a:lnSpc>
                <a:spcPct val="110000"/>
              </a:lnSpc>
              <a:spcBef>
                <a:spcPts val="1200"/>
              </a:spcBef>
              <a:defRPr sz="2200" cap="all">
                <a:solidFill>
                  <a:srgbClr val="6F0791"/>
                </a:solidFill>
              </a:defRPr>
            </a:pPr>
            <a:endParaRPr/>
          </a:p>
        </p:txBody>
      </p:sp>
      <p:sp>
        <p:nvSpPr>
          <p:cNvPr id="421" name="Text Placeholder 6"/>
          <p:cNvSpPr>
            <a:spLocks noGrp="1"/>
          </p:cNvSpPr>
          <p:nvPr>
            <p:ph type="body" sz="quarter" idx="15"/>
          </p:nvPr>
        </p:nvSpPr>
        <p:spPr>
          <a:xfrm>
            <a:off x="9131401" y="2874295"/>
            <a:ext cx="2388092" cy="163940"/>
          </a:xfrm>
          <a:prstGeom prst="rect">
            <a:avLst/>
          </a:prstGeom>
        </p:spPr>
        <p:txBody>
          <a:bodyPr lIns="0" tIns="0" rIns="0" bIns="0">
            <a:normAutofit/>
          </a:bodyPr>
          <a:lstStyle>
            <a:lvl1pPr>
              <a:lnSpc>
                <a:spcPct val="110000"/>
              </a:lnSpc>
              <a:spcBef>
                <a:spcPts val="900"/>
              </a:spcBef>
              <a:defRPr sz="1400" b="0">
                <a:solidFill>
                  <a:srgbClr val="6F0791"/>
                </a:solidFill>
              </a:defRPr>
            </a:lvl1pPr>
          </a:lstStyle>
          <a:p>
            <a:pPr>
              <a:lnSpc>
                <a:spcPct val="110000"/>
              </a:lnSpc>
              <a:spcBef>
                <a:spcPts val="1200"/>
              </a:spcBef>
              <a:defRPr sz="1400" b="0">
                <a:solidFill>
                  <a:srgbClr val="6F0791"/>
                </a:solidFill>
              </a:defRPr>
            </a:pPr>
            <a:endParaRPr/>
          </a:p>
        </p:txBody>
      </p:sp>
      <p:sp>
        <p:nvSpPr>
          <p:cNvPr id="422" name="Straight Connector 33"/>
          <p:cNvSpPr/>
          <p:nvPr/>
        </p:nvSpPr>
        <p:spPr>
          <a:xfrm>
            <a:off x="9131401" y="1889998"/>
            <a:ext cx="2388092" cy="1"/>
          </a:xfrm>
          <a:prstGeom prst="line">
            <a:avLst/>
          </a:prstGeom>
          <a:ln w="12700">
            <a:solidFill>
              <a:srgbClr val="6F0791"/>
            </a:solidFill>
          </a:ln>
        </p:spPr>
        <p:txBody>
          <a:bodyPr lIns="34289" tIns="34289" rIns="34289" bIns="34289"/>
          <a:lstStyle/>
          <a:p>
            <a:endParaRPr sz="1350"/>
          </a:p>
        </p:txBody>
      </p:sp>
      <p:sp>
        <p:nvSpPr>
          <p:cNvPr id="42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A picture containing logo&#10;&#10;Description automatically generated">
            <a:extLst>
              <a:ext uri="{FF2B5EF4-FFF2-40B4-BE49-F238E27FC236}">
                <a16:creationId xmlns:a16="http://schemas.microsoft.com/office/drawing/2014/main" id="{E61D1C3C-9477-44CD-AF69-9191AF1E39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78395" y="576567"/>
            <a:ext cx="2943782" cy="807404"/>
          </a:xfrm>
          <a:prstGeom prst="rect">
            <a:avLst/>
          </a:prstGeom>
        </p:spPr>
      </p:pic>
    </p:spTree>
    <p:extLst>
      <p:ext uri="{BB962C8B-B14F-4D97-AF65-F5344CB8AC3E}">
        <p14:creationId xmlns:p14="http://schemas.microsoft.com/office/powerpoint/2010/main" val="346867426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Cover">
    <p:bg>
      <p:bgPr>
        <a:solidFill>
          <a:schemeClr val="accent1">
            <a:lumOff val="44000"/>
          </a:schemeClr>
        </a:solidFill>
        <a:effectLst/>
      </p:bgPr>
    </p:bg>
    <p:spTree>
      <p:nvGrpSpPr>
        <p:cNvPr id="1" name=""/>
        <p:cNvGrpSpPr/>
        <p:nvPr/>
      </p:nvGrpSpPr>
      <p:grpSpPr>
        <a:xfrm>
          <a:off x="0" y="0"/>
          <a:ext cx="0" cy="0"/>
          <a:chOff x="0" y="0"/>
          <a:chExt cx="0" cy="0"/>
        </a:xfrm>
      </p:grpSpPr>
      <p:grpSp>
        <p:nvGrpSpPr>
          <p:cNvPr id="47" name="Group 8"/>
          <p:cNvGrpSpPr/>
          <p:nvPr/>
        </p:nvGrpSpPr>
        <p:grpSpPr>
          <a:xfrm>
            <a:off x="12461175" y="4"/>
            <a:ext cx="425251" cy="6857999"/>
            <a:chOff x="0" y="0"/>
            <a:chExt cx="567000" cy="9143998"/>
          </a:xfrm>
        </p:grpSpPr>
        <p:grpSp>
          <p:nvGrpSpPr>
            <p:cNvPr id="35" name="Group 9"/>
            <p:cNvGrpSpPr/>
            <p:nvPr/>
          </p:nvGrpSpPr>
          <p:grpSpPr>
            <a:xfrm>
              <a:off x="-1" y="-1"/>
              <a:ext cx="567002" cy="2837430"/>
              <a:chOff x="0" y="0"/>
              <a:chExt cx="567000" cy="2837428"/>
            </a:xfrm>
          </p:grpSpPr>
          <p:sp>
            <p:nvSpPr>
              <p:cNvPr id="30" name="Rectangle 21"/>
              <p:cNvSpPr/>
              <p:nvPr/>
            </p:nvSpPr>
            <p:spPr>
              <a:xfrm rot="5400000">
                <a:off x="0" y="-1"/>
                <a:ext cx="567000" cy="567001"/>
              </a:xfrm>
              <a:prstGeom prst="rect">
                <a:avLst/>
              </a:prstGeom>
              <a:solidFill>
                <a:srgbClr val="6F0791"/>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1" name="Rectangle 22"/>
              <p:cNvSpPr/>
              <p:nvPr/>
            </p:nvSpPr>
            <p:spPr>
              <a:xfrm rot="5400000">
                <a:off x="0" y="566999"/>
                <a:ext cx="567000" cy="567001"/>
              </a:xfrm>
              <a:prstGeom prst="rect">
                <a:avLst/>
              </a:prstGeom>
              <a:solidFill>
                <a:schemeClr val="accent1">
                  <a:lumOff val="44000"/>
                </a:schemeClr>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2" name="Rectangle 23"/>
              <p:cNvSpPr/>
              <p:nvPr/>
            </p:nvSpPr>
            <p:spPr>
              <a:xfrm rot="5400000">
                <a:off x="0" y="1133999"/>
                <a:ext cx="567000" cy="567001"/>
              </a:xfrm>
              <a:prstGeom prst="rect">
                <a:avLst/>
              </a:prstGeom>
              <a:solidFill>
                <a:srgbClr val="ECECE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3" name="Rectangle 24"/>
              <p:cNvSpPr/>
              <p:nvPr/>
            </p:nvSpPr>
            <p:spPr>
              <a:xfrm rot="5400000">
                <a:off x="0" y="1700999"/>
                <a:ext cx="567000" cy="567001"/>
              </a:xfrm>
              <a:prstGeom prst="rect">
                <a:avLst/>
              </a:prstGeom>
              <a:solidFill>
                <a:srgbClr val="8C8C8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4" name="Rectangle 25"/>
              <p:cNvSpPr/>
              <p:nvPr/>
            </p:nvSpPr>
            <p:spPr>
              <a:xfrm rot="5400000">
                <a:off x="0" y="2270429"/>
                <a:ext cx="567000" cy="567001"/>
              </a:xfrm>
              <a:prstGeom prst="rect">
                <a:avLst/>
              </a:prstGeom>
              <a:solidFill>
                <a:srgbClr val="32323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nvGrpSpPr>
            <p:cNvPr id="46" name="Group 10"/>
            <p:cNvGrpSpPr/>
            <p:nvPr/>
          </p:nvGrpSpPr>
          <p:grpSpPr>
            <a:xfrm>
              <a:off x="-1" y="3471569"/>
              <a:ext cx="567002" cy="5672430"/>
              <a:chOff x="0" y="0"/>
              <a:chExt cx="567000" cy="5672428"/>
            </a:xfrm>
          </p:grpSpPr>
          <p:sp>
            <p:nvSpPr>
              <p:cNvPr id="36" name="Rectangle 11"/>
              <p:cNvSpPr/>
              <p:nvPr/>
            </p:nvSpPr>
            <p:spPr>
              <a:xfrm rot="5400000">
                <a:off x="0" y="-1"/>
                <a:ext cx="567000" cy="567001"/>
              </a:xfrm>
              <a:prstGeom prst="rect">
                <a:avLst/>
              </a:prstGeom>
              <a:solidFill>
                <a:schemeClr val="accent6"/>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7" name="Rectangle 12"/>
              <p:cNvSpPr/>
              <p:nvPr/>
            </p:nvSpPr>
            <p:spPr>
              <a:xfrm rot="5400000">
                <a:off x="0" y="566999"/>
                <a:ext cx="567000" cy="567001"/>
              </a:xfrm>
              <a:prstGeom prst="rect">
                <a:avLst/>
              </a:prstGeom>
              <a:solidFill>
                <a:schemeClr val="accent5"/>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8" name="Rectangle 13"/>
              <p:cNvSpPr/>
              <p:nvPr/>
            </p:nvSpPr>
            <p:spPr>
              <a:xfrm rot="5400000">
                <a:off x="0" y="1133999"/>
                <a:ext cx="567000" cy="567001"/>
              </a:xfrm>
              <a:prstGeom prst="rect">
                <a:avLst/>
              </a:prstGeom>
              <a:solidFill>
                <a:schemeClr val="accent4"/>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39" name="Rectangle 14"/>
              <p:cNvSpPr/>
              <p:nvPr/>
            </p:nvSpPr>
            <p:spPr>
              <a:xfrm rot="5400000">
                <a:off x="0" y="1700999"/>
                <a:ext cx="567000" cy="567001"/>
              </a:xfrm>
              <a:prstGeom prst="rect">
                <a:avLst/>
              </a:prstGeom>
              <a:solidFill>
                <a:srgbClr val="CF3C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0" name="Rectangle 15"/>
              <p:cNvSpPr/>
              <p:nvPr/>
            </p:nvSpPr>
            <p:spPr>
              <a:xfrm rot="5400000">
                <a:off x="0" y="2270429"/>
                <a:ext cx="567000" cy="56700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1" name="Rectangle 16"/>
              <p:cNvSpPr/>
              <p:nvPr/>
            </p:nvSpPr>
            <p:spPr>
              <a:xfrm rot="5400000">
                <a:off x="0" y="2834999"/>
                <a:ext cx="567000" cy="567001"/>
              </a:xfrm>
              <a:prstGeom prst="rect">
                <a:avLst/>
              </a:prstGeom>
              <a:solidFill>
                <a:srgbClr val="CFB9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2" name="Rectangle 17"/>
              <p:cNvSpPr/>
              <p:nvPr/>
            </p:nvSpPr>
            <p:spPr>
              <a:xfrm rot="5400000">
                <a:off x="0" y="3401998"/>
                <a:ext cx="567000" cy="567002"/>
              </a:xfrm>
              <a:prstGeom prst="rect">
                <a:avLst/>
              </a:prstGeom>
              <a:solidFill>
                <a:srgbClr val="63CF3C"/>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3" name="Rectangle 18"/>
              <p:cNvSpPr/>
              <p:nvPr/>
            </p:nvSpPr>
            <p:spPr>
              <a:xfrm rot="5400000">
                <a:off x="0" y="3968998"/>
                <a:ext cx="567000" cy="567001"/>
              </a:xfrm>
              <a:prstGeom prst="rect">
                <a:avLst/>
              </a:prstGeom>
              <a:solidFill>
                <a:srgbClr val="9E42FF"/>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4" name="Rectangle 19"/>
              <p:cNvSpPr/>
              <p:nvPr/>
            </p:nvSpPr>
            <p:spPr>
              <a:xfrm rot="5400000">
                <a:off x="0" y="4535998"/>
                <a:ext cx="567000" cy="567001"/>
              </a:xfrm>
              <a:prstGeom prst="rect">
                <a:avLst/>
              </a:prstGeom>
              <a:solidFill>
                <a:schemeClr val="accent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sp>
            <p:nvSpPr>
              <p:cNvPr id="45" name="Rectangle 20"/>
              <p:cNvSpPr/>
              <p:nvPr/>
            </p:nvSpPr>
            <p:spPr>
              <a:xfrm rot="5400000">
                <a:off x="0" y="5105428"/>
                <a:ext cx="567000" cy="567001"/>
              </a:xfrm>
              <a:prstGeom prst="rect">
                <a:avLst/>
              </a:prstGeom>
              <a:solidFill>
                <a:srgbClr val="3CCFC3"/>
              </a:solidFill>
              <a:ln w="12700" cap="flat">
                <a:noFill/>
                <a:miter lim="400000"/>
              </a:ln>
              <a:effectLst/>
            </p:spPr>
            <p:txBody>
              <a:bodyPr wrap="square" lIns="45718" tIns="45718" rIns="45718" bIns="45718" numCol="1" anchor="ctr">
                <a:noAutofit/>
              </a:bodyPr>
              <a:lstStyle/>
              <a:p>
                <a:pPr>
                  <a:defRPr>
                    <a:solidFill>
                      <a:srgbClr val="000000"/>
                    </a:solidFill>
                    <a:latin typeface="Calibri Light"/>
                    <a:ea typeface="Calibri Light"/>
                    <a:cs typeface="Calibri Light"/>
                    <a:sym typeface="Calibri Light"/>
                  </a:defRPr>
                </a:pPr>
                <a:endParaRPr sz="1350"/>
              </a:p>
            </p:txBody>
          </p:sp>
        </p:grpSp>
      </p:grpSp>
      <p:sp>
        <p:nvSpPr>
          <p:cNvPr id="48" name="Picture Placeholder 17"/>
          <p:cNvSpPr>
            <a:spLocks noGrp="1"/>
          </p:cNvSpPr>
          <p:nvPr>
            <p:ph type="pic" idx="13"/>
          </p:nvPr>
        </p:nvSpPr>
        <p:spPr>
          <a:xfrm>
            <a:off x="0" y="0"/>
            <a:ext cx="12192000" cy="6858000"/>
          </a:xfrm>
          <a:prstGeom prst="rect">
            <a:avLst/>
          </a:prstGeom>
        </p:spPr>
        <p:txBody>
          <a:bodyPr lIns="91439" rIns="91439"/>
          <a:lstStyle/>
          <a:p>
            <a:endParaRPr/>
          </a:p>
        </p:txBody>
      </p:sp>
      <p:grpSp>
        <p:nvGrpSpPr>
          <p:cNvPr id="57" name="Group 12"/>
          <p:cNvGrpSpPr/>
          <p:nvPr/>
        </p:nvGrpSpPr>
        <p:grpSpPr>
          <a:xfrm>
            <a:off x="660091" y="-405000"/>
            <a:ext cx="10859401" cy="270001"/>
            <a:chOff x="0" y="0"/>
            <a:chExt cx="14479199" cy="359999"/>
          </a:xfrm>
        </p:grpSpPr>
        <p:sp>
          <p:nvSpPr>
            <p:cNvPr id="49" name="Straight Connector 7"/>
            <p:cNvSpPr/>
            <p:nvPr/>
          </p:nvSpPr>
          <p:spPr>
            <a:xfrm>
              <a:off x="14479199"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2" name="Group 8"/>
            <p:cNvGrpSpPr/>
            <p:nvPr/>
          </p:nvGrpSpPr>
          <p:grpSpPr>
            <a:xfrm>
              <a:off x="4466357" y="0"/>
              <a:ext cx="540065" cy="360001"/>
              <a:chOff x="0" y="0"/>
              <a:chExt cx="540064" cy="359999"/>
            </a:xfrm>
          </p:grpSpPr>
          <p:sp>
            <p:nvSpPr>
              <p:cNvPr id="50" name="Straight Connector 9"/>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1" name="Straight Connector 10"/>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sp>
          <p:nvSpPr>
            <p:cNvPr id="53" name="Straight Connector 11"/>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nvGrpSpPr>
            <p:cNvPr id="56" name="Group 13"/>
            <p:cNvGrpSpPr/>
            <p:nvPr/>
          </p:nvGrpSpPr>
          <p:grpSpPr>
            <a:xfrm>
              <a:off x="9472778" y="0"/>
              <a:ext cx="540065" cy="360001"/>
              <a:chOff x="0" y="0"/>
              <a:chExt cx="540064" cy="359999"/>
            </a:xfrm>
          </p:grpSpPr>
          <p:sp>
            <p:nvSpPr>
              <p:cNvPr id="54" name="Straight Connector 14"/>
              <p:cNvSpPr/>
              <p:nvPr/>
            </p:nvSpPr>
            <p:spPr>
              <a:xfrm flipH="1">
                <a:off x="540064"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sp>
            <p:nvSpPr>
              <p:cNvPr id="55" name="Straight Connector 15"/>
              <p:cNvSpPr/>
              <p:nvPr/>
            </p:nvSpPr>
            <p:spPr>
              <a:xfrm flipH="1">
                <a:off x="-1" y="0"/>
                <a:ext cx="1" cy="360001"/>
              </a:xfrm>
              <a:prstGeom prst="line">
                <a:avLst/>
              </a:prstGeom>
              <a:noFill/>
              <a:ln w="25400" cap="flat">
                <a:solidFill>
                  <a:srgbClr val="323232"/>
                </a:solidFill>
                <a:prstDash val="solid"/>
                <a:round/>
              </a:ln>
              <a:effectLst>
                <a:outerShdw blurRad="38100" dist="20000" dir="5400000" rotWithShape="0">
                  <a:srgbClr val="000000">
                    <a:alpha val="38000"/>
                  </a:srgbClr>
                </a:outerShdw>
              </a:effectLst>
            </p:spPr>
            <p:txBody>
              <a:bodyPr wrap="square" lIns="45718" tIns="45718" rIns="45718" bIns="45718" numCol="1" anchor="t">
                <a:noAutofit/>
              </a:bodyPr>
              <a:lstStyle/>
              <a:p>
                <a:endParaRPr sz="1350"/>
              </a:p>
            </p:txBody>
          </p:sp>
        </p:grpSp>
      </p:grpSp>
      <p:sp>
        <p:nvSpPr>
          <p:cNvPr id="58" name="Picture Placeholder 17"/>
          <p:cNvSpPr>
            <a:spLocks noGrp="1"/>
          </p:cNvSpPr>
          <p:nvPr>
            <p:ph type="pic" sz="half" idx="14"/>
          </p:nvPr>
        </p:nvSpPr>
        <p:spPr>
          <a:xfrm>
            <a:off x="7763831" y="0"/>
            <a:ext cx="4428170" cy="6858000"/>
          </a:xfrm>
          <a:prstGeom prst="rect">
            <a:avLst/>
          </a:prstGeom>
        </p:spPr>
        <p:txBody>
          <a:bodyPr lIns="91439" rIns="91439"/>
          <a:lstStyle/>
          <a:p>
            <a:endParaRPr/>
          </a:p>
        </p:txBody>
      </p:sp>
      <p:sp>
        <p:nvSpPr>
          <p:cNvPr id="62" name="Body Level One…"/>
          <p:cNvSpPr txBox="1">
            <a:spLocks noGrp="1"/>
          </p:cNvSpPr>
          <p:nvPr>
            <p:ph type="body" sz="quarter" idx="1"/>
          </p:nvPr>
        </p:nvSpPr>
        <p:spPr>
          <a:xfrm>
            <a:off x="675001" y="6422125"/>
            <a:ext cx="7088831" cy="166200"/>
          </a:xfrm>
          <a:prstGeom prst="rect">
            <a:avLst/>
          </a:prstGeom>
        </p:spPr>
        <p:txBody>
          <a:bodyPr lIns="0" tIns="0" rIns="0" bIns="0" anchor="b">
            <a:normAutofit/>
          </a:bodyPr>
          <a:lstStyle>
            <a:lvl1pPr>
              <a:lnSpc>
                <a:spcPct val="90000"/>
              </a:lnSpc>
              <a:defRPr sz="1200">
                <a:solidFill>
                  <a:srgbClr val="6F0791"/>
                </a:solidFill>
              </a:defRPr>
            </a:lvl1pPr>
            <a:lvl2pPr>
              <a:lnSpc>
                <a:spcPct val="90000"/>
              </a:lnSpc>
              <a:defRPr sz="1200">
                <a:solidFill>
                  <a:srgbClr val="6F0791"/>
                </a:solidFill>
              </a:defRPr>
            </a:lvl2pPr>
            <a:lvl3pPr>
              <a:lnSpc>
                <a:spcPct val="90000"/>
              </a:lnSpc>
              <a:defRPr sz="1200">
                <a:solidFill>
                  <a:srgbClr val="6F0791"/>
                </a:solidFill>
              </a:defRPr>
            </a:lvl3pPr>
            <a:lvl4pPr>
              <a:lnSpc>
                <a:spcPct val="90000"/>
              </a:lnSpc>
              <a:defRPr sz="1200">
                <a:solidFill>
                  <a:srgbClr val="6F0791"/>
                </a:solidFill>
              </a:defRPr>
            </a:lvl4pPr>
            <a:lvl5pPr>
              <a:lnSpc>
                <a:spcPct val="90000"/>
              </a:lnSpc>
              <a:defRPr sz="1200">
                <a:solidFill>
                  <a:srgbClr val="6F0791"/>
                </a:solidFill>
              </a:defRPr>
            </a:lvl5pPr>
          </a:lstStyle>
          <a:p>
            <a:r>
              <a:t>Body Level One</a:t>
            </a:r>
          </a:p>
          <a:p>
            <a:pPr lvl="1"/>
            <a:r>
              <a:t>Body Level Two</a:t>
            </a:r>
          </a:p>
          <a:p>
            <a:pPr lvl="2"/>
            <a:r>
              <a:t>Body Level Three</a:t>
            </a:r>
          </a:p>
          <a:p>
            <a:pPr lvl="3"/>
            <a:r>
              <a:t>Body Level Four</a:t>
            </a:r>
          </a:p>
          <a:p>
            <a:pPr lvl="4"/>
            <a:r>
              <a:t>Body Level Five</a:t>
            </a:r>
          </a:p>
        </p:txBody>
      </p:sp>
      <p:sp>
        <p:nvSpPr>
          <p:cNvPr id="63" name="Title Text"/>
          <p:cNvSpPr txBox="1">
            <a:spLocks noGrp="1"/>
          </p:cNvSpPr>
          <p:nvPr>
            <p:ph type="title"/>
          </p:nvPr>
        </p:nvSpPr>
        <p:spPr>
          <a:xfrm>
            <a:off x="675001" y="3479023"/>
            <a:ext cx="7088831" cy="560924"/>
          </a:xfrm>
          <a:prstGeom prst="rect">
            <a:avLst/>
          </a:prstGeom>
        </p:spPr>
        <p:txBody>
          <a:bodyPr lIns="0" tIns="0" rIns="0" bIns="0" anchor="b"/>
          <a:lstStyle>
            <a:lvl1pPr>
              <a:lnSpc>
                <a:spcPct val="90000"/>
              </a:lnSpc>
              <a:defRPr>
                <a:solidFill>
                  <a:srgbClr val="323232"/>
                </a:solidFill>
              </a:defRPr>
            </a:lvl1p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Graphic 2">
            <a:extLst>
              <a:ext uri="{FF2B5EF4-FFF2-40B4-BE49-F238E27FC236}">
                <a16:creationId xmlns:a16="http://schemas.microsoft.com/office/drawing/2014/main" id="{4C078F7A-F6F7-5D43-B303-3DDA3994C14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37354" y="425253"/>
            <a:ext cx="2182225" cy="772871"/>
          </a:xfrm>
          <a:prstGeom prst="rect">
            <a:avLst/>
          </a:prstGeom>
        </p:spPr>
      </p:pic>
    </p:spTree>
    <p:extLst>
      <p:ext uri="{BB962C8B-B14F-4D97-AF65-F5344CB8AC3E}">
        <p14:creationId xmlns:p14="http://schemas.microsoft.com/office/powerpoint/2010/main" val="18482067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F857-FE61-4A7D-976F-87C5C7FA1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9461A1-D99F-44DB-B63D-F6F92CB3BD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A95C33-A468-4414-97AE-5F7E0D5EE1B6}"/>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63AFA700-F33C-4587-BD11-FC0623069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99FD3-B30D-4BCC-ABD7-A2AA7160BAB0}"/>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894668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5CB5-D231-4A78-9A21-1A643C67B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539E-1839-46CA-ADCE-2BB177A85C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1B70-6C10-4DB0-B451-6D856C181EE5}"/>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F423F1F8-72BB-49E3-8405-6DC942E339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BC4BB-71A7-4BE2-BA8A-695FB808DE22}"/>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4198142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F1B02-25E4-4526-97A0-6377C1CCF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25763C-9760-4004-B3A6-E1A1E2D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2C085-25EC-4661-B5F2-554488C0FC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689FF9-C867-43BF-B68A-00EF6A775B5E}"/>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E2CDA77A-2B1B-4FD6-BEE2-D0CC7AAF5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C5996-3341-41F2-B6B4-B4215AC7E9F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78831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5551-6C58-4524-BA9B-54F8ED6692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2A38E-460E-4B1C-9F36-06E147505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D792F6-44E3-4195-BD85-05D88D210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701D28-2841-4850-BD0B-CCAC8646DC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446790-D4F7-434C-9918-F3B75C55D1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4F0A0-7762-4C8E-83E7-669DC8ADE7D9}"/>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8" name="Footer Placeholder 7">
            <a:extLst>
              <a:ext uri="{FF2B5EF4-FFF2-40B4-BE49-F238E27FC236}">
                <a16:creationId xmlns:a16="http://schemas.microsoft.com/office/drawing/2014/main" id="{A3E675C4-F111-4E2D-9FBA-C2CCB478B6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2154E4-D6A7-4914-B09A-9C3DF3127155}"/>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1571195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03DF1-2004-42BE-BEF4-958D3C5613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911D9-BA92-4794-9624-765E9E61359D}"/>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4" name="Footer Placeholder 3">
            <a:extLst>
              <a:ext uri="{FF2B5EF4-FFF2-40B4-BE49-F238E27FC236}">
                <a16:creationId xmlns:a16="http://schemas.microsoft.com/office/drawing/2014/main" id="{3FFEED46-8AD0-4EFD-9C2D-8A949C6748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1083EA-88C9-4AB7-B94D-E2675F64148C}"/>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39253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C5286-AFF8-4E69-BE26-AEC300B70A90}"/>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3" name="Footer Placeholder 2">
            <a:extLst>
              <a:ext uri="{FF2B5EF4-FFF2-40B4-BE49-F238E27FC236}">
                <a16:creationId xmlns:a16="http://schemas.microsoft.com/office/drawing/2014/main" id="{73A90751-B44E-42F3-A530-E5E45EFFE7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6196D6-67CA-48A5-807C-F4CB2C153149}"/>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211687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94E85-058D-44AE-87F3-0CA6AB51F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9FAC36-479F-4C36-86A9-2042E7387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B022A9-6197-43F8-8EA8-42E15B952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0F028-A2CE-4FED-80E2-9995B7069D17}"/>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DEDA66DA-D667-46FC-A9DE-0E0A2E673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0DF09-6FF9-4179-8927-6DA7008B66C7}"/>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364869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50BF-4018-487E-B039-782168F17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F66C82-244D-413E-B33D-3C445C267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254359-63F4-41E0-BAFD-485515BA93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06BB9-79A0-46C7-9976-56D87563362F}"/>
              </a:ext>
            </a:extLst>
          </p:cNvPr>
          <p:cNvSpPr>
            <a:spLocks noGrp="1"/>
          </p:cNvSpPr>
          <p:nvPr>
            <p:ph type="dt" sz="half" idx="10"/>
          </p:nvPr>
        </p:nvSpPr>
        <p:spPr/>
        <p:txBody>
          <a:bodyPr/>
          <a:lstStyle/>
          <a:p>
            <a:fld id="{564E4DA8-2256-45EF-A742-DB2682070B4D}" type="datetimeFigureOut">
              <a:rPr lang="en-US" smtClean="0"/>
              <a:t>5/19/2022</a:t>
            </a:fld>
            <a:endParaRPr lang="en-US"/>
          </a:p>
        </p:txBody>
      </p:sp>
      <p:sp>
        <p:nvSpPr>
          <p:cNvPr id="6" name="Footer Placeholder 5">
            <a:extLst>
              <a:ext uri="{FF2B5EF4-FFF2-40B4-BE49-F238E27FC236}">
                <a16:creationId xmlns:a16="http://schemas.microsoft.com/office/drawing/2014/main" id="{1942B113-8D10-47F7-8A5A-06E1CA8B1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229B7A-6648-4E9C-84D0-1E85573E595B}"/>
              </a:ext>
            </a:extLst>
          </p:cNvPr>
          <p:cNvSpPr>
            <a:spLocks noGrp="1"/>
          </p:cNvSpPr>
          <p:nvPr>
            <p:ph type="sldNum" sz="quarter" idx="12"/>
          </p:nvPr>
        </p:nvSpPr>
        <p:spPr/>
        <p:txBody>
          <a:bodyPr/>
          <a:lstStyle/>
          <a:p>
            <a:fld id="{535353C6-115C-40A6-9222-C6E927F14077}" type="slidenum">
              <a:rPr lang="en-US" smtClean="0"/>
              <a:t>‹#›</a:t>
            </a:fld>
            <a:endParaRPr lang="en-US"/>
          </a:p>
        </p:txBody>
      </p:sp>
    </p:spTree>
    <p:extLst>
      <p:ext uri="{BB962C8B-B14F-4D97-AF65-F5344CB8AC3E}">
        <p14:creationId xmlns:p14="http://schemas.microsoft.com/office/powerpoint/2010/main" val="2834807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9B24DF-C7EB-436A-AC2C-F4562A9AA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A7F429-DDCA-48B6-A487-055B27C81B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5DC7F-6A18-4C54-88B3-8EED8E7B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4E4DA8-2256-45EF-A742-DB2682070B4D}" type="datetimeFigureOut">
              <a:rPr lang="en-US" smtClean="0"/>
              <a:t>5/19/2022</a:t>
            </a:fld>
            <a:endParaRPr lang="en-US"/>
          </a:p>
        </p:txBody>
      </p:sp>
      <p:sp>
        <p:nvSpPr>
          <p:cNvPr id="5" name="Footer Placeholder 4">
            <a:extLst>
              <a:ext uri="{FF2B5EF4-FFF2-40B4-BE49-F238E27FC236}">
                <a16:creationId xmlns:a16="http://schemas.microsoft.com/office/drawing/2014/main" id="{A2862173-FA52-4AF3-8671-976BD071AF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A56C91-6447-49C3-93B6-16CF1C49DC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5353C6-115C-40A6-9222-C6E927F14077}" type="slidenum">
              <a:rPr lang="en-US" smtClean="0"/>
              <a:t>‹#›</a:t>
            </a:fld>
            <a:endParaRPr lang="en-US"/>
          </a:p>
        </p:txBody>
      </p:sp>
    </p:spTree>
    <p:extLst>
      <p:ext uri="{BB962C8B-B14F-4D97-AF65-F5344CB8AC3E}">
        <p14:creationId xmlns:p14="http://schemas.microsoft.com/office/powerpoint/2010/main" val="183890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9.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object 6"/>
          <p:cNvSpPr/>
          <p:nvPr/>
        </p:nvSpPr>
        <p:spPr>
          <a:xfrm>
            <a:off x="675000" y="4571460"/>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sp>
        <p:nvSpPr>
          <p:cNvPr id="6" name="Title 4"/>
          <p:cNvSpPr txBox="1"/>
          <p:nvPr/>
        </p:nvSpPr>
        <p:spPr>
          <a:xfrm>
            <a:off x="674999" y="3957234"/>
            <a:ext cx="7088832" cy="443198"/>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3200" dirty="0">
                <a:solidFill>
                  <a:srgbClr val="323232"/>
                </a:solidFill>
              </a:rPr>
              <a:t>Indonesian Palm Oil Export Ban</a:t>
            </a:r>
            <a:endParaRPr sz="3200" dirty="0">
              <a:solidFill>
                <a:srgbClr val="323232"/>
              </a:solidFill>
            </a:endParaRPr>
          </a:p>
        </p:txBody>
      </p:sp>
      <p:sp>
        <p:nvSpPr>
          <p:cNvPr id="7" name="Title 3"/>
          <p:cNvSpPr txBox="1">
            <a:spLocks noGrp="1"/>
          </p:cNvSpPr>
          <p:nvPr>
            <p:ph type="title"/>
          </p:nvPr>
        </p:nvSpPr>
        <p:spPr>
          <a:xfrm>
            <a:off x="674999" y="5244803"/>
            <a:ext cx="5015952" cy="498599"/>
          </a:xfrm>
          <a:prstGeom prst="rect">
            <a:avLst/>
          </a:prstGeom>
        </p:spPr>
        <p:txBody>
          <a:bodyPr>
            <a:normAutofit fontScale="90000"/>
          </a:bodyPr>
          <a:lstStyle/>
          <a:p>
            <a:pPr defTabSz="336041">
              <a:defRPr sz="2352"/>
            </a:pPr>
            <a:r>
              <a:rPr lang="en-US" dirty="0">
                <a:solidFill>
                  <a:srgbClr val="323232"/>
                </a:solidFill>
              </a:rPr>
              <a:t>Tore Alden</a:t>
            </a:r>
            <a:br>
              <a:rPr lang="en-US" dirty="0">
                <a:solidFill>
                  <a:srgbClr val="323232"/>
                </a:solidFill>
              </a:rPr>
            </a:br>
            <a:r>
              <a:rPr lang="en-US" dirty="0">
                <a:solidFill>
                  <a:srgbClr val="323232"/>
                </a:solidFill>
              </a:rPr>
              <a:t>Principal Analyst </a:t>
            </a:r>
            <a:br>
              <a:rPr lang="en-US" dirty="0">
                <a:solidFill>
                  <a:srgbClr val="323232"/>
                </a:solidFill>
              </a:rPr>
            </a:br>
            <a:r>
              <a:rPr lang="en-US" dirty="0">
                <a:solidFill>
                  <a:srgbClr val="323232"/>
                </a:solidFill>
              </a:rPr>
              <a:t>The Jacobsen</a:t>
            </a:r>
            <a:endParaRPr dirty="0">
              <a:solidFill>
                <a:srgbClr val="323232"/>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Relatively robust crushing volumes limited the impact of the drought on shipments to the U.S. </a:t>
            </a:r>
          </a:p>
          <a:p>
            <a:r>
              <a:rPr lang="en-US" dirty="0"/>
              <a:t>Shipments to China dropped but could be replaced by domestically produced oils.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10</a:t>
            </a:fld>
            <a:endParaRPr dirty="0"/>
          </a:p>
        </p:txBody>
      </p:sp>
      <p:pic>
        <p:nvPicPr>
          <p:cNvPr id="3" name="Picture 2">
            <a:extLst>
              <a:ext uri="{FF2B5EF4-FFF2-40B4-BE49-F238E27FC236}">
                <a16:creationId xmlns:a16="http://schemas.microsoft.com/office/drawing/2014/main" id="{B5843A58-5821-EDF5-AEAC-DAA60508688F}"/>
              </a:ext>
            </a:extLst>
          </p:cNvPr>
          <p:cNvPicPr>
            <a:picLocks noChangeAspect="1"/>
          </p:cNvPicPr>
          <p:nvPr/>
        </p:nvPicPr>
        <p:blipFill>
          <a:blip r:embed="rId2"/>
          <a:stretch>
            <a:fillRect/>
          </a:stretch>
        </p:blipFill>
        <p:spPr>
          <a:xfrm>
            <a:off x="174568" y="269674"/>
            <a:ext cx="8127932" cy="5701386"/>
          </a:xfrm>
          <a:prstGeom prst="rect">
            <a:avLst/>
          </a:prstGeom>
        </p:spPr>
      </p:pic>
    </p:spTree>
    <p:extLst>
      <p:ext uri="{BB962C8B-B14F-4D97-AF65-F5344CB8AC3E}">
        <p14:creationId xmlns:p14="http://schemas.microsoft.com/office/powerpoint/2010/main" val="139329153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Large soybean inventories have minimized the impact of the last two years of lower-than-expected production.</a:t>
            </a:r>
          </a:p>
          <a:p>
            <a:r>
              <a:rPr lang="en-US" dirty="0"/>
              <a:t>Recent changes in Argentine tax policy makes Argentine soybean oil less competitive. However, prices out of Argentina are about $250 per tonne cheaper than from the U.S. Gulf.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11</a:t>
            </a:fld>
            <a:endParaRPr dirty="0"/>
          </a:p>
        </p:txBody>
      </p:sp>
      <p:pic>
        <p:nvPicPr>
          <p:cNvPr id="3" name="Picture 2">
            <a:extLst>
              <a:ext uri="{FF2B5EF4-FFF2-40B4-BE49-F238E27FC236}">
                <a16:creationId xmlns:a16="http://schemas.microsoft.com/office/drawing/2014/main" id="{5D82EEC6-6521-8626-28EA-896DB02AD29B}"/>
              </a:ext>
            </a:extLst>
          </p:cNvPr>
          <p:cNvPicPr>
            <a:picLocks noChangeAspect="1"/>
          </p:cNvPicPr>
          <p:nvPr/>
        </p:nvPicPr>
        <p:blipFill>
          <a:blip r:embed="rId2"/>
          <a:stretch>
            <a:fillRect/>
          </a:stretch>
        </p:blipFill>
        <p:spPr>
          <a:xfrm>
            <a:off x="172996" y="269674"/>
            <a:ext cx="8129504" cy="5701386"/>
          </a:xfrm>
          <a:prstGeom prst="rect">
            <a:avLst/>
          </a:prstGeom>
        </p:spPr>
      </p:pic>
    </p:spTree>
    <p:extLst>
      <p:ext uri="{BB962C8B-B14F-4D97-AF65-F5344CB8AC3E}">
        <p14:creationId xmlns:p14="http://schemas.microsoft.com/office/powerpoint/2010/main" val="229093630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Jacobsen expects the drought to have a more significant impact on soybean oil shipments out of Brazil.</a:t>
            </a:r>
          </a:p>
          <a:p>
            <a:r>
              <a:rPr lang="en-US" dirty="0"/>
              <a:t>The Jacobsen expects South American exports to grow sharply next year, replacing sunflower oil shipments from Ukraine to Asia.</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12</a:t>
            </a:fld>
            <a:endParaRPr dirty="0"/>
          </a:p>
        </p:txBody>
      </p:sp>
      <p:pic>
        <p:nvPicPr>
          <p:cNvPr id="4" name="Picture 3">
            <a:extLst>
              <a:ext uri="{FF2B5EF4-FFF2-40B4-BE49-F238E27FC236}">
                <a16:creationId xmlns:a16="http://schemas.microsoft.com/office/drawing/2014/main" id="{73894148-E81B-5F1B-E5F5-D6A05F8B1092}"/>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170050402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shocks will now have a limited impact on trade flows. However, the modest decline has contributed to record world vegetable oil prices.</a:t>
            </a:r>
          </a:p>
          <a:p>
            <a:r>
              <a:rPr lang="en-US" dirty="0"/>
              <a:t>Assuming normal growing weather, trade flows should return to normal next year, contributing to The Jacobsen’s expectation of lower prices.</a:t>
            </a:r>
          </a:p>
        </p:txBody>
      </p:sp>
      <p:sp>
        <p:nvSpPr>
          <p:cNvPr id="819" name="Straight Connector 10"/>
          <p:cNvSpPr/>
          <p:nvPr/>
        </p:nvSpPr>
        <p:spPr>
          <a:xfrm>
            <a:off x="9128907" y="5835309"/>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13</a:t>
            </a:fld>
            <a:endParaRPr dirty="0"/>
          </a:p>
        </p:txBody>
      </p:sp>
      <p:pic>
        <p:nvPicPr>
          <p:cNvPr id="6" name="Picture 5">
            <a:extLst>
              <a:ext uri="{FF2B5EF4-FFF2-40B4-BE49-F238E27FC236}">
                <a16:creationId xmlns:a16="http://schemas.microsoft.com/office/drawing/2014/main" id="{F7F93B90-0268-97E6-089C-58106B20C637}"/>
              </a:ext>
            </a:extLst>
          </p:cNvPr>
          <p:cNvPicPr>
            <a:picLocks noChangeAspect="1"/>
          </p:cNvPicPr>
          <p:nvPr/>
        </p:nvPicPr>
        <p:blipFill>
          <a:blip r:embed="rId2"/>
          <a:stretch>
            <a:fillRect/>
          </a:stretch>
        </p:blipFill>
        <p:spPr>
          <a:xfrm>
            <a:off x="174568" y="269674"/>
            <a:ext cx="8127932" cy="5914764"/>
          </a:xfrm>
          <a:prstGeom prst="rect">
            <a:avLst/>
          </a:prstGeom>
        </p:spPr>
      </p:pic>
    </p:spTree>
    <p:extLst>
      <p:ext uri="{BB962C8B-B14F-4D97-AF65-F5344CB8AC3E}">
        <p14:creationId xmlns:p14="http://schemas.microsoft.com/office/powerpoint/2010/main" val="1108107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most significant upside price risk from the South American drought is due to slowing soybean exports from South America. </a:t>
            </a:r>
          </a:p>
          <a:p>
            <a:r>
              <a:rPr lang="en-US" dirty="0"/>
              <a:t>A slowdown in the world economy may blunt the impact of the reduction in exportable supplies in Brazil.</a:t>
            </a:r>
          </a:p>
          <a:p>
            <a:r>
              <a:rPr lang="en-US" dirty="0"/>
              <a:t>Still the decline is equal to a two-million-tonne reduction of soybean oil exports.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14</a:t>
            </a:fld>
            <a:endParaRPr dirty="0"/>
          </a:p>
        </p:txBody>
      </p:sp>
      <p:pic>
        <p:nvPicPr>
          <p:cNvPr id="8" name="Picture 7">
            <a:extLst>
              <a:ext uri="{FF2B5EF4-FFF2-40B4-BE49-F238E27FC236}">
                <a16:creationId xmlns:a16="http://schemas.microsoft.com/office/drawing/2014/main" id="{426D932C-2F1D-C16B-E92F-3B721B144E24}"/>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17508676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decrease in exportable supplies from South America will increase U.S. soybean exports during the summer months.</a:t>
            </a:r>
          </a:p>
          <a:p>
            <a:r>
              <a:rPr lang="en-US" dirty="0"/>
              <a:t>The robust export demand will continue to support spreads and limit the downside risk in prices until farmers finish planting the U.S. crop.</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15</a:t>
            </a:fld>
            <a:endParaRPr dirty="0"/>
          </a:p>
        </p:txBody>
      </p:sp>
      <p:pic>
        <p:nvPicPr>
          <p:cNvPr id="3" name="Picture 2">
            <a:extLst>
              <a:ext uri="{FF2B5EF4-FFF2-40B4-BE49-F238E27FC236}">
                <a16:creationId xmlns:a16="http://schemas.microsoft.com/office/drawing/2014/main" id="{191A7DEF-7B30-43CA-A72A-6BC989276882}"/>
              </a:ext>
            </a:extLst>
          </p:cNvPr>
          <p:cNvPicPr>
            <a:picLocks noChangeAspect="1"/>
          </p:cNvPicPr>
          <p:nvPr/>
        </p:nvPicPr>
        <p:blipFill>
          <a:blip r:embed="rId2"/>
          <a:stretch>
            <a:fillRect/>
          </a:stretch>
        </p:blipFill>
        <p:spPr>
          <a:xfrm>
            <a:off x="171450" y="269674"/>
            <a:ext cx="8131049" cy="5701386"/>
          </a:xfrm>
          <a:prstGeom prst="rect">
            <a:avLst/>
          </a:prstGeom>
        </p:spPr>
      </p:pic>
    </p:spTree>
    <p:extLst>
      <p:ext uri="{BB962C8B-B14F-4D97-AF65-F5344CB8AC3E}">
        <p14:creationId xmlns:p14="http://schemas.microsoft.com/office/powerpoint/2010/main" val="239913916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Robust demand kept 2021/22 stocks tight despite record production. As a result of the high prices and publicity surrounding renewable diesel capacity expansion, farmers intend to plant record soybean acres in 2022.</a:t>
            </a:r>
          </a:p>
          <a:p>
            <a:r>
              <a:rPr lang="en-US" dirty="0"/>
              <a:t>Growth in crushing demand will compete with exports for </a:t>
            </a:r>
            <a:br>
              <a:rPr lang="en-US" dirty="0"/>
            </a:br>
            <a:r>
              <a:rPr lang="en-US" dirty="0"/>
              <a:t>“limited” supplies.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16</a:t>
            </a:fld>
            <a:endParaRPr dirty="0"/>
          </a:p>
        </p:txBody>
      </p:sp>
      <p:pic>
        <p:nvPicPr>
          <p:cNvPr id="10" name="Picture 9">
            <a:extLst>
              <a:ext uri="{FF2B5EF4-FFF2-40B4-BE49-F238E27FC236}">
                <a16:creationId xmlns:a16="http://schemas.microsoft.com/office/drawing/2014/main" id="{739A67EB-226F-FD30-F389-589D91ADAAD6}"/>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169585110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Soybean planting progress is running behind the five-year average due to periodic rainfall and colder-than-normal temperatures.</a:t>
            </a:r>
          </a:p>
          <a:p>
            <a:r>
              <a:rPr lang="en-US" dirty="0"/>
              <a:t>Modern farming equipment can plant nearly one-quarter of planned acreage in a single week. As a result, farmers can still finish planting within the optimal window for soybean yields.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17</a:t>
            </a:fld>
            <a:endParaRPr dirty="0"/>
          </a:p>
        </p:txBody>
      </p:sp>
      <p:pic>
        <p:nvPicPr>
          <p:cNvPr id="3" name="Picture 2">
            <a:extLst>
              <a:ext uri="{FF2B5EF4-FFF2-40B4-BE49-F238E27FC236}">
                <a16:creationId xmlns:a16="http://schemas.microsoft.com/office/drawing/2014/main" id="{B3ED74AB-9F15-435D-4599-D399300ED270}"/>
              </a:ext>
            </a:extLst>
          </p:cNvPr>
          <p:cNvPicPr>
            <a:picLocks noChangeAspect="1"/>
          </p:cNvPicPr>
          <p:nvPr/>
        </p:nvPicPr>
        <p:blipFill>
          <a:blip r:embed="rId2"/>
          <a:stretch>
            <a:fillRect/>
          </a:stretch>
        </p:blipFill>
        <p:spPr>
          <a:xfrm>
            <a:off x="185352" y="269674"/>
            <a:ext cx="8117148" cy="5701386"/>
          </a:xfrm>
          <a:prstGeom prst="rect">
            <a:avLst/>
          </a:prstGeom>
        </p:spPr>
      </p:pic>
    </p:spTree>
    <p:extLst>
      <p:ext uri="{BB962C8B-B14F-4D97-AF65-F5344CB8AC3E}">
        <p14:creationId xmlns:p14="http://schemas.microsoft.com/office/powerpoint/2010/main" val="94164372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2011680"/>
            <a:ext cx="2388092" cy="3760465"/>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decline in U.S. canola oil production was replaced with shipments from Canada, that have increased slightly from last year, despite the drought. </a:t>
            </a:r>
          </a:p>
          <a:p>
            <a:r>
              <a:rPr lang="en-US" dirty="0"/>
              <a:t>As demand grows for soybean oil from the biofuel industry grows, the food industry will increase use of canola oil, offsetting the decline in demand from the rationalization of biodiesel capacity and limiting downside price risk.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18</a:t>
            </a:fld>
            <a:endParaRPr dirty="0"/>
          </a:p>
        </p:txBody>
      </p:sp>
      <p:pic>
        <p:nvPicPr>
          <p:cNvPr id="6" name="Picture 5">
            <a:extLst>
              <a:ext uri="{FF2B5EF4-FFF2-40B4-BE49-F238E27FC236}">
                <a16:creationId xmlns:a16="http://schemas.microsoft.com/office/drawing/2014/main" id="{4E6A6B51-F1D3-54E6-73AD-122DD6E28086}"/>
              </a:ext>
            </a:extLst>
          </p:cNvPr>
          <p:cNvPicPr>
            <a:picLocks noChangeAspect="1"/>
          </p:cNvPicPr>
          <p:nvPr/>
        </p:nvPicPr>
        <p:blipFill>
          <a:blip r:embed="rId2"/>
          <a:stretch>
            <a:fillRect/>
          </a:stretch>
        </p:blipFill>
        <p:spPr>
          <a:xfrm>
            <a:off x="172995" y="269673"/>
            <a:ext cx="8129503" cy="5590241"/>
          </a:xfrm>
          <a:prstGeom prst="rect">
            <a:avLst/>
          </a:prstGeom>
        </p:spPr>
      </p:pic>
    </p:spTree>
    <p:extLst>
      <p:ext uri="{BB962C8B-B14F-4D97-AF65-F5344CB8AC3E}">
        <p14:creationId xmlns:p14="http://schemas.microsoft.com/office/powerpoint/2010/main" val="28468587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229914"/>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U.S. enters the growing season with a multi-year drought over much of the western half of the country.</a:t>
            </a:r>
          </a:p>
          <a:p>
            <a:r>
              <a:rPr lang="en-US" dirty="0"/>
              <a:t>Spring rainfall has replenished soil moisture levels in the Western Corn Belt.</a:t>
            </a:r>
          </a:p>
          <a:p>
            <a:r>
              <a:rPr lang="en-US" dirty="0"/>
              <a:t>If the drought expands eastward, it will have a significant impact on some of the largest soybean/canola producing regions of the country.</a:t>
            </a:r>
          </a:p>
        </p:txBody>
      </p:sp>
      <p:sp>
        <p:nvSpPr>
          <p:cNvPr id="819" name="Straight Connector 10"/>
          <p:cNvSpPr/>
          <p:nvPr/>
        </p:nvSpPr>
        <p:spPr>
          <a:xfrm>
            <a:off x="9131401" y="6184443"/>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19</a:t>
            </a:fld>
            <a:endParaRPr dirty="0"/>
          </a:p>
        </p:txBody>
      </p:sp>
      <p:pic>
        <p:nvPicPr>
          <p:cNvPr id="4" name="Picture 3" descr="Map&#10;&#10;Description automatically generated">
            <a:extLst>
              <a:ext uri="{FF2B5EF4-FFF2-40B4-BE49-F238E27FC236}">
                <a16:creationId xmlns:a16="http://schemas.microsoft.com/office/drawing/2014/main" id="{52A54683-404C-4969-A114-C3167C09AA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 y="269674"/>
            <a:ext cx="8131049" cy="5914769"/>
          </a:xfrm>
          <a:prstGeom prst="rect">
            <a:avLst/>
          </a:prstGeom>
        </p:spPr>
      </p:pic>
    </p:spTree>
    <p:extLst>
      <p:ext uri="{BB962C8B-B14F-4D97-AF65-F5344CB8AC3E}">
        <p14:creationId xmlns:p14="http://schemas.microsoft.com/office/powerpoint/2010/main" val="159288966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Rolling global supply shocks started with a drought in the Black Sea region in 2020.</a:t>
            </a:r>
          </a:p>
          <a:p>
            <a:r>
              <a:rPr lang="en-US" dirty="0"/>
              <a:t>Supply remains constrained by the Russian invasion, but exports have been substantially larger than initially anticipated. Still, logistical issues will limit shipments.</a:t>
            </a:r>
          </a:p>
          <a:p>
            <a:r>
              <a:rPr lang="en-US" dirty="0"/>
              <a:t>It is relatively easier to ship sunflower seed. As a result, until the end of hostilities, Ukrainian exporters will likely prefer sunflower exports.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a:t>
            </a:fld>
            <a:endParaRPr dirty="0"/>
          </a:p>
        </p:txBody>
      </p:sp>
      <p:pic>
        <p:nvPicPr>
          <p:cNvPr id="6" name="Picture 5">
            <a:extLst>
              <a:ext uri="{FF2B5EF4-FFF2-40B4-BE49-F238E27FC236}">
                <a16:creationId xmlns:a16="http://schemas.microsoft.com/office/drawing/2014/main" id="{A9786DF2-1F92-15E9-1BE6-DBB27C762CCD}"/>
              </a:ext>
            </a:extLst>
          </p:cNvPr>
          <p:cNvPicPr>
            <a:picLocks noChangeAspect="1"/>
          </p:cNvPicPr>
          <p:nvPr/>
        </p:nvPicPr>
        <p:blipFill>
          <a:blip r:embed="rId2"/>
          <a:stretch>
            <a:fillRect/>
          </a:stretch>
        </p:blipFill>
        <p:spPr>
          <a:xfrm>
            <a:off x="157942" y="269673"/>
            <a:ext cx="8144557" cy="5590243"/>
          </a:xfrm>
          <a:prstGeom prst="rect">
            <a:avLst/>
          </a:prstGeom>
        </p:spPr>
      </p:pic>
    </p:spTree>
    <p:extLst>
      <p:ext uri="{BB962C8B-B14F-4D97-AF65-F5344CB8AC3E}">
        <p14:creationId xmlns:p14="http://schemas.microsoft.com/office/powerpoint/2010/main" val="355555711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NOAA expects summer temperatures to be above normal across most of the country.</a:t>
            </a:r>
          </a:p>
          <a:p>
            <a:r>
              <a:rPr lang="en-US" dirty="0"/>
              <a:t>A shift in the jet stream eastward would shift the greater chances for above average temperatures into the Western Corn Belt.</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20</a:t>
            </a:fld>
            <a:endParaRPr dirty="0"/>
          </a:p>
        </p:txBody>
      </p:sp>
      <p:pic>
        <p:nvPicPr>
          <p:cNvPr id="3" name="Picture 2" descr="Map&#10;&#10;Description automatically generated">
            <a:extLst>
              <a:ext uri="{FF2B5EF4-FFF2-40B4-BE49-F238E27FC236}">
                <a16:creationId xmlns:a16="http://schemas.microsoft.com/office/drawing/2014/main" id="{C63D6E4B-ACB8-4BCC-8E0C-C18F2E93D3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94128588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NOAA expects drought to continue in canola growing regions of the U.S. and Canada.</a:t>
            </a:r>
          </a:p>
          <a:p>
            <a:r>
              <a:rPr lang="en-US" dirty="0"/>
              <a:t>Below normal rainfall during August in Iowa would substantially reduce U.S. soybean yields.</a:t>
            </a:r>
          </a:p>
          <a:p>
            <a:r>
              <a:rPr lang="en-US" dirty="0"/>
              <a:t>NOAA’s </a:t>
            </a:r>
            <a:r>
              <a:rPr lang="en-US" i="1" dirty="0"/>
              <a:t>Spring Outlook </a:t>
            </a:r>
            <a:r>
              <a:rPr lang="en-US" dirty="0"/>
              <a:t>predicts drought will continue or worsen in much of the Western Corn Belt and Mississippi Delta during the spring, increasing the need for summer rainfall.</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21</a:t>
            </a:fld>
            <a:endParaRPr dirty="0"/>
          </a:p>
        </p:txBody>
      </p:sp>
      <p:pic>
        <p:nvPicPr>
          <p:cNvPr id="3" name="Picture 2" descr="Map&#10;&#10;Description automatically generated">
            <a:extLst>
              <a:ext uri="{FF2B5EF4-FFF2-40B4-BE49-F238E27FC236}">
                <a16:creationId xmlns:a16="http://schemas.microsoft.com/office/drawing/2014/main" id="{E90E166B-F580-4825-B8E7-25FE63D149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2195299133"/>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USDA reported farmers intend to plant 91 million acres. </a:t>
            </a:r>
          </a:p>
          <a:p>
            <a:r>
              <a:rPr lang="en-US" dirty="0"/>
              <a:t>Based on The Jacobsen’s demand forecasts and 2021/22 ending stocks forecast, demand rationing is likely to occur if delays reduce planted area by more than one million acres.</a:t>
            </a: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23</a:t>
            </a:fld>
            <a:endParaRPr dirty="0"/>
          </a:p>
        </p:txBody>
      </p:sp>
      <p:pic>
        <p:nvPicPr>
          <p:cNvPr id="3" name="Picture 2">
            <a:extLst>
              <a:ext uri="{FF2B5EF4-FFF2-40B4-BE49-F238E27FC236}">
                <a16:creationId xmlns:a16="http://schemas.microsoft.com/office/drawing/2014/main" id="{19FDE525-0749-26E7-AD67-E87B4C8FC409}"/>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35177301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Tight stocks, robust export and crush demand and speculative buying driven by broader strength in commodities pushes The Jacobsen’s expectation for soybean prices to the upper end of the historical range.</a:t>
            </a:r>
          </a:p>
          <a:p>
            <a:r>
              <a:rPr lang="en-US" dirty="0"/>
              <a:t>Prices typically peak in June or early July, following the end of planting.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23</a:t>
            </a:fld>
            <a:endParaRPr dirty="0"/>
          </a:p>
        </p:txBody>
      </p:sp>
      <p:pic>
        <p:nvPicPr>
          <p:cNvPr id="3" name="Picture 2">
            <a:extLst>
              <a:ext uri="{FF2B5EF4-FFF2-40B4-BE49-F238E27FC236}">
                <a16:creationId xmlns:a16="http://schemas.microsoft.com/office/drawing/2014/main" id="{EADCC2B2-EA27-49CC-B9BC-EC915593FDC0}"/>
              </a:ext>
            </a:extLst>
          </p:cNvPr>
          <p:cNvPicPr>
            <a:picLocks noChangeAspect="1"/>
          </p:cNvPicPr>
          <p:nvPr/>
        </p:nvPicPr>
        <p:blipFill>
          <a:blip r:embed="rId2"/>
          <a:stretch>
            <a:fillRect/>
          </a:stretch>
        </p:blipFill>
        <p:spPr>
          <a:xfrm>
            <a:off x="160020" y="269674"/>
            <a:ext cx="8142479" cy="5701386"/>
          </a:xfrm>
          <a:prstGeom prst="rect">
            <a:avLst/>
          </a:prstGeom>
        </p:spPr>
      </p:pic>
    </p:spTree>
    <p:extLst>
      <p:ext uri="{BB962C8B-B14F-4D97-AF65-F5344CB8AC3E}">
        <p14:creationId xmlns:p14="http://schemas.microsoft.com/office/powerpoint/2010/main" val="82076797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This year, The Jacobsen expects soybean prices to remain well supported through the U.S. harvest.</a:t>
            </a:r>
          </a:p>
          <a:p>
            <a:r>
              <a:rPr lang="en-US" dirty="0"/>
              <a:t>The first significant opportunity for a price break is the beginning of the South American growing season.</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24</a:t>
            </a:fld>
            <a:endParaRPr dirty="0"/>
          </a:p>
        </p:txBody>
      </p:sp>
      <p:pic>
        <p:nvPicPr>
          <p:cNvPr id="4" name="Picture 3">
            <a:extLst>
              <a:ext uri="{FF2B5EF4-FFF2-40B4-BE49-F238E27FC236}">
                <a16:creationId xmlns:a16="http://schemas.microsoft.com/office/drawing/2014/main" id="{F0F4F4F8-9E03-4AA0-8838-C1E6FCC497B7}"/>
              </a:ext>
            </a:extLst>
          </p:cNvPr>
          <p:cNvPicPr>
            <a:picLocks noChangeAspect="1"/>
          </p:cNvPicPr>
          <p:nvPr/>
        </p:nvPicPr>
        <p:blipFill>
          <a:blip r:embed="rId2"/>
          <a:stretch>
            <a:fillRect/>
          </a:stretch>
        </p:blipFill>
        <p:spPr>
          <a:xfrm>
            <a:off x="148590" y="269674"/>
            <a:ext cx="8153909" cy="5701386"/>
          </a:xfrm>
          <a:prstGeom prst="rect">
            <a:avLst/>
          </a:prstGeom>
        </p:spPr>
      </p:pic>
    </p:spTree>
    <p:extLst>
      <p:ext uri="{BB962C8B-B14F-4D97-AF65-F5344CB8AC3E}">
        <p14:creationId xmlns:p14="http://schemas.microsoft.com/office/powerpoint/2010/main" val="5932596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price of soybeans accounts for about 85 percent of the price of soybean oil. </a:t>
            </a:r>
          </a:p>
          <a:p>
            <a:r>
              <a:rPr lang="en-US" dirty="0"/>
              <a:t>While the $16 projection for November soybeans implies a soybean oil price above 60 cents, the upside risk is much greater than in an average year.</a:t>
            </a:r>
          </a:p>
          <a:p>
            <a:r>
              <a:rPr lang="en-US" dirty="0"/>
              <a:t>Over the last year, the price relationship has skewed above the trendline, suggesting greater upside risk.</a:t>
            </a:r>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25</a:t>
            </a:fld>
            <a:endParaRPr dirty="0"/>
          </a:p>
        </p:txBody>
      </p:sp>
      <p:pic>
        <p:nvPicPr>
          <p:cNvPr id="5" name="Picture 4">
            <a:extLst>
              <a:ext uri="{FF2B5EF4-FFF2-40B4-BE49-F238E27FC236}">
                <a16:creationId xmlns:a16="http://schemas.microsoft.com/office/drawing/2014/main" id="{392CB597-1503-4588-96C9-F9BC096814E3}"/>
              </a:ext>
            </a:extLst>
          </p:cNvPr>
          <p:cNvPicPr>
            <a:picLocks noChangeAspect="1"/>
          </p:cNvPicPr>
          <p:nvPr/>
        </p:nvPicPr>
        <p:blipFill>
          <a:blip r:embed="rId2"/>
          <a:stretch>
            <a:fillRect/>
          </a:stretch>
        </p:blipFill>
        <p:spPr>
          <a:xfrm>
            <a:off x="676317" y="269674"/>
            <a:ext cx="7626182" cy="5852234"/>
          </a:xfrm>
          <a:prstGeom prst="rect">
            <a:avLst/>
          </a:prstGeom>
        </p:spPr>
      </p:pic>
    </p:spTree>
    <p:extLst>
      <p:ext uri="{BB962C8B-B14F-4D97-AF65-F5344CB8AC3E}">
        <p14:creationId xmlns:p14="http://schemas.microsoft.com/office/powerpoint/2010/main" val="290560464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low elasticity of demand among domestic end users will limit demand destruction in soybean oil. However, The Jacobsen believes that unless there is another problem with weather in a major growing area the highs for soybean oil have likely been set for the year. </a:t>
            </a:r>
          </a:p>
          <a:p>
            <a:r>
              <a:rPr lang="en-US" dirty="0"/>
              <a:t>It will be nearly impossible for the US to import four billion pounds of soybean oil. However, it is hard to make the balance sheet work without the imports.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26</a:t>
            </a:fld>
            <a:endParaRPr dirty="0"/>
          </a:p>
        </p:txBody>
      </p:sp>
      <p:pic>
        <p:nvPicPr>
          <p:cNvPr id="4" name="Picture 3">
            <a:extLst>
              <a:ext uri="{FF2B5EF4-FFF2-40B4-BE49-F238E27FC236}">
                <a16:creationId xmlns:a16="http://schemas.microsoft.com/office/drawing/2014/main" id="{F96D3099-0E78-E47F-5F82-4B0C85E4AD8F}"/>
              </a:ext>
            </a:extLst>
          </p:cNvPr>
          <p:cNvPicPr>
            <a:picLocks noChangeAspect="1"/>
          </p:cNvPicPr>
          <p:nvPr/>
        </p:nvPicPr>
        <p:blipFill>
          <a:blip r:embed="rId2"/>
          <a:stretch>
            <a:fillRect/>
          </a:stretch>
        </p:blipFill>
        <p:spPr>
          <a:xfrm>
            <a:off x="172996" y="269674"/>
            <a:ext cx="8129504" cy="5701386"/>
          </a:xfrm>
          <a:prstGeom prst="rect">
            <a:avLst/>
          </a:prstGeom>
        </p:spPr>
      </p:pic>
    </p:spTree>
    <p:extLst>
      <p:ext uri="{BB962C8B-B14F-4D97-AF65-F5344CB8AC3E}">
        <p14:creationId xmlns:p14="http://schemas.microsoft.com/office/powerpoint/2010/main" val="118388686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predicts monthly vegetable oil use in biofuel production will grow to nearly two billion pounds by the end of 2023/24.</a:t>
            </a:r>
          </a:p>
          <a:p>
            <a:r>
              <a:rPr lang="en-US" dirty="0"/>
              <a:t>A sharp reduction in soybean oil use in biodiesel production should offset a portion of the growth in demand. However, the growth will require substitution in the feed manufacturing and food industries.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27</a:t>
            </a:fld>
            <a:endParaRPr dirty="0"/>
          </a:p>
        </p:txBody>
      </p:sp>
      <p:pic>
        <p:nvPicPr>
          <p:cNvPr id="3" name="Picture 2">
            <a:extLst>
              <a:ext uri="{FF2B5EF4-FFF2-40B4-BE49-F238E27FC236}">
                <a16:creationId xmlns:a16="http://schemas.microsoft.com/office/drawing/2014/main" id="{1B236E7A-DA08-719B-A9B4-62C9C7757FD7}"/>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31728781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Non-biofuel demand grows slowly, but the low elasticity of demand for many end users sets a floor on usage.</a:t>
            </a:r>
          </a:p>
          <a:p>
            <a:r>
              <a:rPr lang="en-US" dirty="0"/>
              <a:t>As demand for biofuel feedstocks grow, the U.S. will import more palm oil and canola oil for use in the feed and food manufacturing industries.</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28</a:t>
            </a:fld>
            <a:endParaRPr dirty="0"/>
          </a:p>
        </p:txBody>
      </p:sp>
      <p:pic>
        <p:nvPicPr>
          <p:cNvPr id="6" name="Picture 5">
            <a:extLst>
              <a:ext uri="{FF2B5EF4-FFF2-40B4-BE49-F238E27FC236}">
                <a16:creationId xmlns:a16="http://schemas.microsoft.com/office/drawing/2014/main" id="{D71815FA-31FF-B155-A401-4A0C13504988}"/>
              </a:ext>
            </a:extLst>
          </p:cNvPr>
          <p:cNvPicPr>
            <a:picLocks noChangeAspect="1"/>
          </p:cNvPicPr>
          <p:nvPr/>
        </p:nvPicPr>
        <p:blipFill>
          <a:blip r:embed="rId2"/>
          <a:stretch>
            <a:fillRect/>
          </a:stretch>
        </p:blipFill>
        <p:spPr>
          <a:xfrm>
            <a:off x="135924" y="269674"/>
            <a:ext cx="8068962" cy="5701386"/>
          </a:xfrm>
          <a:prstGeom prst="rect">
            <a:avLst/>
          </a:prstGeom>
        </p:spPr>
      </p:pic>
    </p:spTree>
    <p:extLst>
      <p:ext uri="{BB962C8B-B14F-4D97-AF65-F5344CB8AC3E}">
        <p14:creationId xmlns:p14="http://schemas.microsoft.com/office/powerpoint/2010/main" val="60717481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Profitability of biodiesel production from soybean oil has remained well below the long-term average for much of the past year. </a:t>
            </a:r>
          </a:p>
          <a:p>
            <a:r>
              <a:rPr lang="en-US" dirty="0"/>
              <a:t>As a result, The Jacobsen estimates that soybean oil’s percent of the biodiesel feedstock mix has declined from an average of more than 60 percent in 2020, to less than 50 percent in recent months.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29</a:t>
            </a:fld>
            <a:endParaRPr dirty="0"/>
          </a:p>
        </p:txBody>
      </p:sp>
      <p:pic>
        <p:nvPicPr>
          <p:cNvPr id="3" name="Picture 2">
            <a:extLst>
              <a:ext uri="{FF2B5EF4-FFF2-40B4-BE49-F238E27FC236}">
                <a16:creationId xmlns:a16="http://schemas.microsoft.com/office/drawing/2014/main" id="{F64966D6-764B-69F7-B89E-9718B5C9A074}"/>
              </a:ext>
            </a:extLst>
          </p:cNvPr>
          <p:cNvPicPr>
            <a:picLocks noChangeAspect="1"/>
          </p:cNvPicPr>
          <p:nvPr/>
        </p:nvPicPr>
        <p:blipFill>
          <a:blip r:embed="rId2"/>
          <a:stretch>
            <a:fillRect/>
          </a:stretch>
        </p:blipFill>
        <p:spPr>
          <a:xfrm>
            <a:off x="160638" y="269674"/>
            <a:ext cx="8141861" cy="5701386"/>
          </a:xfrm>
          <a:prstGeom prst="rect">
            <a:avLst/>
          </a:prstGeom>
        </p:spPr>
      </p:pic>
    </p:spTree>
    <p:extLst>
      <p:ext uri="{BB962C8B-B14F-4D97-AF65-F5344CB8AC3E}">
        <p14:creationId xmlns:p14="http://schemas.microsoft.com/office/powerpoint/2010/main" val="427193043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By far, the largest destination for Ukrainian sunflower oil is Asia. In 2020/21 Chinese buyers substituted soybean oil for the reduction in sunflower oil supplies.  </a:t>
            </a:r>
          </a:p>
          <a:p>
            <a:r>
              <a:rPr lang="en-US" dirty="0"/>
              <a:t>India is the largest buyer of Black Sea sunflower oil. However, The Jacobsen predicts shipments will have fallen by 50 percent from the peak of 2.4 million tonnes in 2017/18 to 1.2 million tonnes in 2022/23.</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a:t>
            </a:fld>
            <a:endParaRPr dirty="0"/>
          </a:p>
        </p:txBody>
      </p:sp>
      <p:pic>
        <p:nvPicPr>
          <p:cNvPr id="4" name="Picture 3">
            <a:extLst>
              <a:ext uri="{FF2B5EF4-FFF2-40B4-BE49-F238E27FC236}">
                <a16:creationId xmlns:a16="http://schemas.microsoft.com/office/drawing/2014/main" id="{6B22705D-015C-1CA8-52D7-E56E78F525C5}"/>
              </a:ext>
            </a:extLst>
          </p:cNvPr>
          <p:cNvPicPr>
            <a:picLocks noChangeAspect="1"/>
          </p:cNvPicPr>
          <p:nvPr/>
        </p:nvPicPr>
        <p:blipFill>
          <a:blip r:embed="rId2"/>
          <a:stretch>
            <a:fillRect/>
          </a:stretch>
        </p:blipFill>
        <p:spPr>
          <a:xfrm>
            <a:off x="149630" y="269674"/>
            <a:ext cx="8152870" cy="5701386"/>
          </a:xfrm>
          <a:prstGeom prst="rect">
            <a:avLst/>
          </a:prstGeom>
        </p:spPr>
      </p:pic>
    </p:spTree>
    <p:extLst>
      <p:ext uri="{BB962C8B-B14F-4D97-AF65-F5344CB8AC3E}">
        <p14:creationId xmlns:p14="http://schemas.microsoft.com/office/powerpoint/2010/main" val="3404515512"/>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While the profitability of renewable diesel production using soybean oil is generally above biodiesel, it has fallen well below its longer-term average over the last year. </a:t>
            </a:r>
          </a:p>
          <a:p>
            <a:r>
              <a:rPr lang="en-US" dirty="0"/>
              <a:t>Despite the relative profitability, soybean oil will remain a critical feedstock for both renewable diesel and biodiesel until advanced feedstocks are widely available.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30</a:t>
            </a:fld>
            <a:endParaRPr dirty="0"/>
          </a:p>
        </p:txBody>
      </p:sp>
      <p:pic>
        <p:nvPicPr>
          <p:cNvPr id="4" name="Picture 3">
            <a:extLst>
              <a:ext uri="{FF2B5EF4-FFF2-40B4-BE49-F238E27FC236}">
                <a16:creationId xmlns:a16="http://schemas.microsoft.com/office/drawing/2014/main" id="{864F2285-F217-DBCB-134C-D8AC6B72E316}"/>
              </a:ext>
            </a:extLst>
          </p:cNvPr>
          <p:cNvPicPr>
            <a:picLocks noChangeAspect="1"/>
          </p:cNvPicPr>
          <p:nvPr/>
        </p:nvPicPr>
        <p:blipFill>
          <a:blip r:embed="rId2"/>
          <a:stretch>
            <a:fillRect/>
          </a:stretch>
        </p:blipFill>
        <p:spPr>
          <a:xfrm>
            <a:off x="185352" y="269674"/>
            <a:ext cx="8117148" cy="5701386"/>
          </a:xfrm>
          <a:prstGeom prst="rect">
            <a:avLst/>
          </a:prstGeom>
        </p:spPr>
      </p:pic>
    </p:spTree>
    <p:extLst>
      <p:ext uri="{BB962C8B-B14F-4D97-AF65-F5344CB8AC3E}">
        <p14:creationId xmlns:p14="http://schemas.microsoft.com/office/powerpoint/2010/main" val="35552026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Refining margins have exploded due to capacity constrains. However, domestic basis also needs to discourage exports. </a:t>
            </a:r>
          </a:p>
          <a:p>
            <a:r>
              <a:rPr lang="en-US" dirty="0"/>
              <a:t>As new refining capacity comes online margins will come under pressure. However, the reduction in the availability of crude due to the growth of pretreatment capacity at renewable diesel producers may limit the downside risk for refined basis.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31</a:t>
            </a:fld>
            <a:endParaRPr dirty="0"/>
          </a:p>
        </p:txBody>
      </p:sp>
      <p:pic>
        <p:nvPicPr>
          <p:cNvPr id="4" name="Picture 3">
            <a:extLst>
              <a:ext uri="{FF2B5EF4-FFF2-40B4-BE49-F238E27FC236}">
                <a16:creationId xmlns:a16="http://schemas.microsoft.com/office/drawing/2014/main" id="{CEB2CD7F-BFF3-5F5B-F7CE-3FD3FFC64540}"/>
              </a:ext>
            </a:extLst>
          </p:cNvPr>
          <p:cNvPicPr>
            <a:picLocks noChangeAspect="1"/>
          </p:cNvPicPr>
          <p:nvPr/>
        </p:nvPicPr>
        <p:blipFill>
          <a:blip r:embed="rId2"/>
          <a:stretch>
            <a:fillRect/>
          </a:stretch>
        </p:blipFill>
        <p:spPr>
          <a:xfrm>
            <a:off x="148282" y="269674"/>
            <a:ext cx="8154218" cy="5701386"/>
          </a:xfrm>
          <a:prstGeom prst="rect">
            <a:avLst/>
          </a:prstGeom>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major crushers continue to announce new crushing facilities or expansions in response to the anticipated growth in vegetable oil demand. </a:t>
            </a:r>
          </a:p>
          <a:p>
            <a:r>
              <a:rPr lang="en-US" dirty="0"/>
              <a:t>The increase in U.S. crushing capacity will likely pressure Argentine crush margins as rising U.S. soybean meal exports weigh on world prices.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32</a:t>
            </a:fld>
            <a:endParaRPr dirty="0"/>
          </a:p>
        </p:txBody>
      </p:sp>
      <p:pic>
        <p:nvPicPr>
          <p:cNvPr id="3" name="Picture 2">
            <a:extLst>
              <a:ext uri="{FF2B5EF4-FFF2-40B4-BE49-F238E27FC236}">
                <a16:creationId xmlns:a16="http://schemas.microsoft.com/office/drawing/2014/main" id="{A75E85C6-EDA5-EB89-A2E6-BAA0DE4FDAEE}"/>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2088339004"/>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77391"/>
            <a:ext cx="2388092" cy="3919363"/>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The Jacobsen expects prices and volatility to remain well supported through the summer. </a:t>
            </a:r>
          </a:p>
          <a:p>
            <a:r>
              <a:rPr lang="en-US" dirty="0"/>
              <a:t>Prices could come under pressure following Brazilian planting. </a:t>
            </a:r>
          </a:p>
          <a:p>
            <a:r>
              <a:rPr lang="en-US" dirty="0"/>
              <a:t>The Jacobsen believes that prices could fall to its estimate of the long-term equilibrium of 65 cents by </a:t>
            </a:r>
            <a:r>
              <a:rPr lang="en-US"/>
              <a:t>next summer, </a:t>
            </a:r>
            <a:r>
              <a:rPr lang="en-US" dirty="0"/>
              <a:t>if there are no further disruptions </a:t>
            </a:r>
            <a:r>
              <a:rPr lang="en-US"/>
              <a:t>to supply.</a:t>
            </a:r>
            <a:endParaRPr lang="en-US" dirty="0"/>
          </a:p>
        </p:txBody>
      </p:sp>
      <p:sp>
        <p:nvSpPr>
          <p:cNvPr id="819" name="Straight Connector 10"/>
          <p:cNvSpPr/>
          <p:nvPr/>
        </p:nvSpPr>
        <p:spPr>
          <a:xfrm>
            <a:off x="9131401" y="589675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33</a:t>
            </a:fld>
            <a:endParaRPr dirty="0"/>
          </a:p>
        </p:txBody>
      </p:sp>
      <p:pic>
        <p:nvPicPr>
          <p:cNvPr id="3" name="Picture 2">
            <a:extLst>
              <a:ext uri="{FF2B5EF4-FFF2-40B4-BE49-F238E27FC236}">
                <a16:creationId xmlns:a16="http://schemas.microsoft.com/office/drawing/2014/main" id="{848A69BF-C7E5-FECE-8368-46366BEB0C9C}"/>
              </a:ext>
            </a:extLst>
          </p:cNvPr>
          <p:cNvPicPr>
            <a:picLocks noChangeAspect="1"/>
          </p:cNvPicPr>
          <p:nvPr/>
        </p:nvPicPr>
        <p:blipFill>
          <a:blip r:embed="rId2"/>
          <a:stretch>
            <a:fillRect/>
          </a:stretch>
        </p:blipFill>
        <p:spPr>
          <a:xfrm>
            <a:off x="174566" y="269674"/>
            <a:ext cx="8127933" cy="5627080"/>
          </a:xfrm>
          <a:prstGeom prst="rect">
            <a:avLst/>
          </a:prstGeom>
        </p:spPr>
      </p:pic>
    </p:spTree>
    <p:extLst>
      <p:ext uri="{BB962C8B-B14F-4D97-AF65-F5344CB8AC3E}">
        <p14:creationId xmlns:p14="http://schemas.microsoft.com/office/powerpoint/2010/main" val="51167483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10;&#10;Description automatically generated">
            <a:extLst>
              <a:ext uri="{FF2B5EF4-FFF2-40B4-BE49-F238E27FC236}">
                <a16:creationId xmlns:a16="http://schemas.microsoft.com/office/drawing/2014/main" id="{202FC232-ECC9-4803-9C91-9AB0CD203A05}"/>
              </a:ext>
            </a:extLst>
          </p:cNvPr>
          <p:cNvPicPr>
            <a:picLocks noGrp="1" noChangeAspect="1"/>
          </p:cNvPicPr>
          <p:nvPr>
            <p:ph type="pic" idx="13"/>
          </p:nvPr>
        </p:nvPicPr>
        <p:blipFill>
          <a:blip r:embed="rId2">
            <a:extLst>
              <a:ext uri="{28A0092B-C50C-407E-A947-70E740481C1C}">
                <a14:useLocalDpi xmlns:a14="http://schemas.microsoft.com/office/drawing/2010/main" val="0"/>
              </a:ext>
            </a:extLst>
          </a:blip>
          <a:srcRect/>
          <a:stretch>
            <a:fillRect/>
          </a:stretch>
        </p:blipFill>
        <p:spPr/>
      </p:pic>
      <p:sp>
        <p:nvSpPr>
          <p:cNvPr id="761" name="Text Placeholder 3"/>
          <p:cNvSpPr txBox="1">
            <a:spLocks noGrp="1"/>
          </p:cNvSpPr>
          <p:nvPr>
            <p:ph type="subTitle" sz="quarter" idx="1"/>
          </p:nvPr>
        </p:nvSpPr>
        <p:spPr>
          <a:xfrm>
            <a:off x="674999" y="6422125"/>
            <a:ext cx="7088832" cy="166200"/>
          </a:xfrm>
          <a:prstGeom prst="rect">
            <a:avLst/>
          </a:prstGeom>
        </p:spPr>
        <p:txBody>
          <a:bodyPr>
            <a:normAutofit fontScale="92500" lnSpcReduction="20000"/>
          </a:bodyPr>
          <a:lstStyle/>
          <a:p>
            <a:pPr defTabSz="651510">
              <a:defRPr sz="1520"/>
            </a:pPr>
            <a:r>
              <a:rPr lang="en-US" dirty="0">
                <a:solidFill>
                  <a:schemeClr val="tx1"/>
                </a:solidFill>
              </a:rPr>
              <a:t>Fastmarkets</a:t>
            </a:r>
            <a:r>
              <a:rPr lang="en-US" dirty="0">
                <a:solidFill>
                  <a:srgbClr val="6F0791"/>
                </a:solidFill>
              </a:rPr>
              <a:t> | </a:t>
            </a:r>
            <a:r>
              <a:rPr lang="en-US" dirty="0">
                <a:solidFill>
                  <a:schemeClr val="tx1"/>
                </a:solidFill>
              </a:rPr>
              <a:t>Agricultural Forecasting</a:t>
            </a:r>
          </a:p>
        </p:txBody>
      </p:sp>
      <p:sp>
        <p:nvSpPr>
          <p:cNvPr id="768" name="Title 4"/>
          <p:cNvSpPr txBox="1"/>
          <p:nvPr/>
        </p:nvSpPr>
        <p:spPr>
          <a:xfrm>
            <a:off x="674999" y="4436534"/>
            <a:ext cx="7088832" cy="560923"/>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b">
            <a:spAutoFit/>
          </a:bodyPr>
          <a:lstStyle/>
          <a:p>
            <a:pPr>
              <a:lnSpc>
                <a:spcPct val="90000"/>
              </a:lnSpc>
              <a:defRPr sz="5400" b="1">
                <a:solidFill>
                  <a:schemeClr val="accent1">
                    <a:lumOff val="44000"/>
                  </a:schemeClr>
                </a:solidFill>
                <a:latin typeface="Arial"/>
                <a:ea typeface="Arial"/>
                <a:cs typeface="Arial"/>
                <a:sym typeface="Arial"/>
              </a:defRPr>
            </a:pPr>
            <a:r>
              <a:rPr lang="en-US" sz="4050" dirty="0"/>
              <a:t>Questions?</a:t>
            </a:r>
            <a:endParaRPr sz="4050" dirty="0"/>
          </a:p>
        </p:txBody>
      </p:sp>
      <p:sp>
        <p:nvSpPr>
          <p:cNvPr id="769" name="object 6"/>
          <p:cNvSpPr/>
          <p:nvPr/>
        </p:nvSpPr>
        <p:spPr>
          <a:xfrm>
            <a:off x="674999" y="5157314"/>
            <a:ext cx="1755001" cy="270001"/>
          </a:xfrm>
          <a:custGeom>
            <a:avLst/>
            <a:gdLst/>
            <a:ahLst/>
            <a:cxnLst>
              <a:cxn ang="0">
                <a:pos x="wd2" y="hd2"/>
              </a:cxn>
              <a:cxn ang="5400000">
                <a:pos x="wd2" y="hd2"/>
              </a:cxn>
              <a:cxn ang="10800000">
                <a:pos x="wd2" y="hd2"/>
              </a:cxn>
              <a:cxn ang="16200000">
                <a:pos x="wd2" y="hd2"/>
              </a:cxn>
            </a:cxnLst>
            <a:rect l="0" t="0" r="r" b="b"/>
            <a:pathLst>
              <a:path w="21600" h="21600" extrusionOk="0">
                <a:moveTo>
                  <a:pt x="21177" y="0"/>
                </a:moveTo>
                <a:lnTo>
                  <a:pt x="423" y="0"/>
                </a:lnTo>
                <a:lnTo>
                  <a:pt x="0" y="2869"/>
                </a:lnTo>
                <a:lnTo>
                  <a:pt x="0" y="18731"/>
                </a:lnTo>
                <a:lnTo>
                  <a:pt x="423" y="21600"/>
                </a:lnTo>
                <a:lnTo>
                  <a:pt x="21177" y="21600"/>
                </a:lnTo>
                <a:lnTo>
                  <a:pt x="21600" y="18731"/>
                </a:lnTo>
                <a:lnTo>
                  <a:pt x="21600" y="2869"/>
                </a:lnTo>
                <a:lnTo>
                  <a:pt x="21177" y="0"/>
                </a:lnTo>
                <a:close/>
              </a:path>
            </a:pathLst>
          </a:custGeom>
          <a:solidFill>
            <a:srgbClr val="6E0691"/>
          </a:solidFill>
          <a:ln w="12700">
            <a:miter lim="400000"/>
          </a:ln>
        </p:spPr>
        <p:txBody>
          <a:bodyPr lIns="34289" tIns="34289" rIns="34289" bIns="34289"/>
          <a:lstStyle/>
          <a:p>
            <a:pPr>
              <a:defRPr>
                <a:solidFill>
                  <a:srgbClr val="000000"/>
                </a:solidFill>
                <a:latin typeface="Calibri Light"/>
                <a:ea typeface="Calibri Light"/>
                <a:cs typeface="Calibri Light"/>
                <a:sym typeface="Calibri Light"/>
              </a:defRPr>
            </a:pPr>
            <a:endParaRPr sz="1350"/>
          </a:p>
        </p:txBody>
      </p:sp>
      <p:pic>
        <p:nvPicPr>
          <p:cNvPr id="3" name="Picture 2" descr="A picture containing logo&#10;&#10;Description automatically generated">
            <a:extLst>
              <a:ext uri="{FF2B5EF4-FFF2-40B4-BE49-F238E27FC236}">
                <a16:creationId xmlns:a16="http://schemas.microsoft.com/office/drawing/2014/main" id="{21E3B6CB-6F32-4E65-8CB4-550D01A1236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000066" y="563225"/>
            <a:ext cx="2827867" cy="775612"/>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One of the most disruptive and shortest-lived supply shocks was the Indonesian palm oil export ban.</a:t>
            </a:r>
          </a:p>
          <a:p>
            <a:r>
              <a:rPr lang="en-US" dirty="0"/>
              <a:t>The Indonesian government banned palm oil exports after efforts to cap local cooking oil prices failed. However, the issue is not a classical supply shock and with production expected to grow in 2022/23, the ban would have flooded the domestic market with palm oil. </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4</a:t>
            </a:fld>
            <a:endParaRPr dirty="0"/>
          </a:p>
        </p:txBody>
      </p:sp>
      <p:pic>
        <p:nvPicPr>
          <p:cNvPr id="4" name="Picture 3">
            <a:extLst>
              <a:ext uri="{FF2B5EF4-FFF2-40B4-BE49-F238E27FC236}">
                <a16:creationId xmlns:a16="http://schemas.microsoft.com/office/drawing/2014/main" id="{54B76536-5E6A-5817-46C3-3503799E31F6}"/>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99463670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54530"/>
            <a:ext cx="2388092" cy="401653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Based on The Jacobsen’s adjustment to Indonesian exports, its forecast for 2021/22 Indonesian domestic use rises to 36.4 million tonnes from 26.4 million last year.</a:t>
            </a:r>
          </a:p>
          <a:p>
            <a:r>
              <a:rPr lang="en-US" dirty="0"/>
              <a:t>Indonesia’s President Widodo indicated he would monitor the situation and would lift the ban if the availability of cooking oil becomes abundant and affordable.  </a:t>
            </a:r>
          </a:p>
          <a:p>
            <a:pPr marL="0" indent="0">
              <a:buNone/>
            </a:pPr>
            <a:endParaRPr dirty="0"/>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5</a:t>
            </a:fld>
            <a:endParaRPr dirty="0"/>
          </a:p>
        </p:txBody>
      </p:sp>
      <p:pic>
        <p:nvPicPr>
          <p:cNvPr id="4" name="Picture 3">
            <a:extLst>
              <a:ext uri="{FF2B5EF4-FFF2-40B4-BE49-F238E27FC236}">
                <a16:creationId xmlns:a16="http://schemas.microsoft.com/office/drawing/2014/main" id="{80C86ABF-C1FA-4CA2-8DCD-A24E411B5013}"/>
              </a:ext>
            </a:extLst>
          </p:cNvPr>
          <p:cNvPicPr>
            <a:picLocks noChangeAspect="1"/>
          </p:cNvPicPr>
          <p:nvPr/>
        </p:nvPicPr>
        <p:blipFill>
          <a:blip r:embed="rId2"/>
          <a:stretch>
            <a:fillRect/>
          </a:stretch>
        </p:blipFill>
        <p:spPr>
          <a:xfrm>
            <a:off x="179832" y="269674"/>
            <a:ext cx="8122667" cy="5701386"/>
          </a:xfrm>
          <a:prstGeom prst="rect">
            <a:avLst/>
          </a:prstGeom>
        </p:spPr>
      </p:pic>
    </p:spTree>
    <p:extLst>
      <p:ext uri="{BB962C8B-B14F-4D97-AF65-F5344CB8AC3E}">
        <p14:creationId xmlns:p14="http://schemas.microsoft.com/office/powerpoint/2010/main" val="148174419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While the impact on palm oil exports from Malaysian and Indonesia was substantial, shipments likely did not fall dramatically below the five-year average for the month.</a:t>
            </a:r>
          </a:p>
          <a:p>
            <a:r>
              <a:rPr lang="en-US" dirty="0"/>
              <a:t>With the ban lifted, it seems likely domestic prices will again align with world prices.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6</a:t>
            </a:fld>
            <a:endParaRPr dirty="0"/>
          </a:p>
        </p:txBody>
      </p:sp>
      <p:pic>
        <p:nvPicPr>
          <p:cNvPr id="6" name="Picture 5">
            <a:extLst>
              <a:ext uri="{FF2B5EF4-FFF2-40B4-BE49-F238E27FC236}">
                <a16:creationId xmlns:a16="http://schemas.microsoft.com/office/drawing/2014/main" id="{78CA5B32-D6A8-B4D9-75DD-436A40973992}"/>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154646149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 xmlns:ma14="http://schemas.microsoft.com/office/mac/drawingml/2011/main" val="1"/>
            </a:ext>
          </a:extLst>
        </p:spPr>
        <p:txBody>
          <a:bodyPr>
            <a:normAutofit/>
          </a:bodyPr>
          <a:lstStyle>
            <a:lvl1pPr>
              <a:lnSpc>
                <a:spcPct val="110000"/>
              </a:lnSpc>
              <a:spcBef>
                <a:spcPts val="1200"/>
              </a:spcBef>
              <a:defRPr sz="1400" b="0">
                <a:solidFill>
                  <a:srgbClr val="6F0791"/>
                </a:solidFill>
              </a:defRPr>
            </a:lvl1pPr>
          </a:lstStyle>
          <a:p>
            <a:r>
              <a:rPr lang="en-US" dirty="0"/>
              <a:t>The impact of the ban is barely noticeable. Buyers generally switched to Malaysian palm oil, raising exports by more than 20 percent during the ban.</a:t>
            </a:r>
          </a:p>
          <a:p>
            <a:r>
              <a:rPr lang="en-US" dirty="0"/>
              <a:t>Growth in palm oil shipments in 2022/23 should be the first step toward a normalization of trade flows.</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 xmlns:ma14="http://schemas.microsoft.com/office/mac/drawingml/2011/main"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7</a:t>
            </a:fld>
            <a:endParaRPr dirty="0"/>
          </a:p>
        </p:txBody>
      </p:sp>
      <p:pic>
        <p:nvPicPr>
          <p:cNvPr id="4" name="Picture 3">
            <a:extLst>
              <a:ext uri="{FF2B5EF4-FFF2-40B4-BE49-F238E27FC236}">
                <a16:creationId xmlns:a16="http://schemas.microsoft.com/office/drawing/2014/main" id="{80E3FEE4-0FEC-2A1F-26A4-F6A29D486F83}"/>
              </a:ext>
            </a:extLst>
          </p:cNvPr>
          <p:cNvPicPr>
            <a:picLocks noChangeAspect="1"/>
          </p:cNvPicPr>
          <p:nvPr/>
        </p:nvPicPr>
        <p:blipFill>
          <a:blip r:embed="rId2"/>
          <a:stretch>
            <a:fillRect/>
          </a:stretch>
        </p:blipFill>
        <p:spPr>
          <a:xfrm>
            <a:off x="157942" y="269674"/>
            <a:ext cx="8144557" cy="5701386"/>
          </a:xfrm>
          <a:prstGeom prst="rect">
            <a:avLst/>
          </a:prstGeom>
        </p:spPr>
      </p:pic>
    </p:spTree>
    <p:extLst>
      <p:ext uri="{BB962C8B-B14F-4D97-AF65-F5344CB8AC3E}">
        <p14:creationId xmlns:p14="http://schemas.microsoft.com/office/powerpoint/2010/main" val="158997381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Last summer’s drought in the northern U.S. Plains and Canadian Prairies has dramatically cut exportable canola oil supplies, following two years of ample supplies.</a:t>
            </a:r>
          </a:p>
          <a:p>
            <a:r>
              <a:rPr lang="en-US" dirty="0"/>
              <a:t>If growing conditions support trendline yields supplies will begin to build in 2022/23. However, there is still substantial competition between crush and export demand.</a:t>
            </a:r>
          </a:p>
        </p:txBody>
      </p:sp>
      <p:sp>
        <p:nvSpPr>
          <p:cNvPr id="819" name="Straight Connector 10"/>
          <p:cNvSpPr/>
          <p:nvPr/>
        </p:nvSpPr>
        <p:spPr>
          <a:xfrm>
            <a:off x="9131401" y="5859917"/>
            <a:ext cx="2388092" cy="1"/>
          </a:xfrm>
          <a:prstGeom prst="line">
            <a:avLst/>
          </a:prstGeom>
          <a:ln w="12700">
            <a:solidFill>
              <a:srgbClr val="6F0791"/>
            </a:solidFill>
          </a:ln>
        </p:spPr>
        <p:txBody>
          <a:bodyPr lIns="34289" tIns="34289" rIns="34289" bIns="34289"/>
          <a:lstStyle/>
          <a:p>
            <a:endParaRPr sz="135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8</a:t>
            </a:fld>
            <a:endParaRPr dirty="0"/>
          </a:p>
        </p:txBody>
      </p:sp>
      <p:pic>
        <p:nvPicPr>
          <p:cNvPr id="6" name="Picture 5">
            <a:extLst>
              <a:ext uri="{FF2B5EF4-FFF2-40B4-BE49-F238E27FC236}">
                <a16:creationId xmlns:a16="http://schemas.microsoft.com/office/drawing/2014/main" id="{0DAAF2FA-D2F3-B01B-A32E-C9B07EDF164C}"/>
              </a:ext>
            </a:extLst>
          </p:cNvPr>
          <p:cNvPicPr>
            <a:picLocks noChangeAspect="1"/>
          </p:cNvPicPr>
          <p:nvPr/>
        </p:nvPicPr>
        <p:blipFill>
          <a:blip r:embed="rId2"/>
          <a:stretch>
            <a:fillRect/>
          </a:stretch>
        </p:blipFill>
        <p:spPr>
          <a:xfrm>
            <a:off x="141316" y="269674"/>
            <a:ext cx="8161183" cy="5701386"/>
          </a:xfrm>
          <a:prstGeom prst="rect">
            <a:avLst/>
          </a:prstGeom>
        </p:spPr>
      </p:pic>
    </p:spTree>
    <p:extLst>
      <p:ext uri="{BB962C8B-B14F-4D97-AF65-F5344CB8AC3E}">
        <p14:creationId xmlns:p14="http://schemas.microsoft.com/office/powerpoint/2010/main" val="61280019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 name="Text Placeholder 1"/>
          <p:cNvSpPr txBox="1">
            <a:spLocks noGrp="1"/>
          </p:cNvSpPr>
          <p:nvPr>
            <p:ph type="body" sz="quarter" idx="1"/>
          </p:nvPr>
        </p:nvSpPr>
        <p:spPr>
          <a:xfrm>
            <a:off x="675000" y="6422126"/>
            <a:ext cx="7627499" cy="166200"/>
          </a:xfrm>
          <a:prstGeom prst="rect">
            <a:avLst/>
          </a:prstGeom>
        </p:spPr>
        <p:txBody>
          <a:bodyPr>
            <a:normAutofit fontScale="92500" lnSpcReduction="20000"/>
          </a:bodyPr>
          <a:lstStyle/>
          <a:p>
            <a:pPr defTabSz="651510">
              <a:defRPr sz="1520"/>
            </a:pPr>
            <a:r>
              <a:rPr dirty="0"/>
              <a:t>Fastmarkets</a:t>
            </a:r>
            <a:r>
              <a:rPr dirty="0">
                <a:solidFill>
                  <a:srgbClr val="6F0791"/>
                </a:solidFill>
              </a:rPr>
              <a:t> | </a:t>
            </a:r>
            <a:r>
              <a:rPr lang="en-US" dirty="0"/>
              <a:t>Agricultural Forecasting</a:t>
            </a:r>
            <a:endParaRPr dirty="0"/>
          </a:p>
        </p:txBody>
      </p:sp>
      <p:sp>
        <p:nvSpPr>
          <p:cNvPr id="816" name="Text Placeholder 5"/>
          <p:cNvSpPr>
            <a:spLocks noGrp="1"/>
          </p:cNvSpPr>
          <p:nvPr>
            <p:ph type="body" idx="15"/>
          </p:nvPr>
        </p:nvSpPr>
        <p:spPr>
          <a:xfrm>
            <a:off x="9131401" y="1965960"/>
            <a:ext cx="2388092" cy="4005100"/>
          </a:xfrm>
          <a:prstGeom prst="rect">
            <a:avLst/>
          </a:prstGeom>
          <a:extLst>
            <a:ext uri="{C572A759-6A51-4108-AA02-DFA0A04FC94B}">
              <ma14:wrappingTextBoxFlag xmlns:ma14="http://schemas.microsoft.com/office/mac/drawingml/2011/main" xmlns="" val="1"/>
            </a:ext>
          </a:extLst>
        </p:spPr>
        <p:txBody>
          <a:bodyPr>
            <a:normAutofit/>
          </a:bodyPr>
          <a:lstStyle>
            <a:lvl1pPr>
              <a:lnSpc>
                <a:spcPct val="110000"/>
              </a:lnSpc>
              <a:spcBef>
                <a:spcPts val="1200"/>
              </a:spcBef>
              <a:defRPr sz="1400" b="0">
                <a:solidFill>
                  <a:srgbClr val="6F0791"/>
                </a:solidFill>
              </a:defRPr>
            </a:lvl1pPr>
          </a:lstStyle>
          <a:p>
            <a:r>
              <a:rPr lang="en-US" dirty="0"/>
              <a:t>Following last summer’s drought Canadian farmers decrease intended canola acreage. However, rising demand for canola oil for biofuel should raise incentives and acreage in the coming years. </a:t>
            </a:r>
          </a:p>
          <a:p>
            <a:r>
              <a:rPr lang="en-US" dirty="0"/>
              <a:t>Cold and wet weather is delaying planting in many canola areas. It is too soon to predict the impact of the delay, but if there is another production shortfall, it may take longer for Canadian shipments to recover.</a:t>
            </a:r>
          </a:p>
        </p:txBody>
      </p:sp>
      <p:sp>
        <p:nvSpPr>
          <p:cNvPr id="819" name="Straight Connector 10"/>
          <p:cNvSpPr/>
          <p:nvPr/>
        </p:nvSpPr>
        <p:spPr>
          <a:xfrm>
            <a:off x="9131401" y="5971059"/>
            <a:ext cx="2388092" cy="1"/>
          </a:xfrm>
          <a:prstGeom prst="line">
            <a:avLst/>
          </a:prstGeom>
          <a:ln w="12700">
            <a:solidFill>
              <a:srgbClr val="6F0791"/>
            </a:solidFill>
          </a:ln>
        </p:spPr>
        <p:txBody>
          <a:bodyPr lIns="34289" tIns="34289" rIns="34289" bIns="34289"/>
          <a:lstStyle/>
          <a:p>
            <a:endParaRPr sz="1350" dirty="0"/>
          </a:p>
        </p:txBody>
      </p:sp>
      <p:sp>
        <p:nvSpPr>
          <p:cNvPr id="820" name="Slide Number"/>
          <p:cNvSpPr txBox="1">
            <a:spLocks noGrp="1"/>
          </p:cNvSpPr>
          <p:nvPr>
            <p:ph type="sldNum" sz="quarter" idx="4294967295"/>
          </p:nvPr>
        </p:nvSpPr>
        <p:spPr>
          <a:xfrm>
            <a:off x="11469374" y="6338893"/>
            <a:ext cx="95251" cy="166465"/>
          </a:xfrm>
          <a:prstGeom prst="rect">
            <a:avLst/>
          </a:prstGeom>
          <a:extLst>
            <a:ext uri="{C572A759-6A51-4108-AA02-DFA0A04FC94B}">
              <ma14:wrappingTextBoxFlag xmlns:ma14="http://schemas.microsoft.com/office/mac/drawingml/2011/main" xmlns="" val="1"/>
            </a:ext>
          </a:extLst>
        </p:spPr>
        <p:txBody>
          <a:bodyPr vert="horz" lIns="0" tIns="0" rIns="0" bIns="0" rtlCol="0" anchor="b"/>
          <a:lstStyle>
            <a:lvl1pPr>
              <a:lnSpc>
                <a:spcPct val="90000"/>
              </a:lnSpc>
              <a:defRPr sz="1200">
                <a:solidFill>
                  <a:srgbClr val="323232"/>
                </a:solidFill>
                <a:latin typeface="Arial"/>
                <a:ea typeface="Arial"/>
                <a:cs typeface="Arial"/>
                <a:sym typeface="Arial"/>
              </a:defRPr>
            </a:lvl1pPr>
          </a:lstStyle>
          <a:p>
            <a:fld id="{86CB4B4D-7CA3-9044-876B-883B54F8677D}" type="slidenum">
              <a:rPr/>
              <a:t>9</a:t>
            </a:fld>
            <a:endParaRPr dirty="0"/>
          </a:p>
        </p:txBody>
      </p:sp>
      <p:pic>
        <p:nvPicPr>
          <p:cNvPr id="3" name="Picture 2">
            <a:extLst>
              <a:ext uri="{FF2B5EF4-FFF2-40B4-BE49-F238E27FC236}">
                <a16:creationId xmlns:a16="http://schemas.microsoft.com/office/drawing/2014/main" id="{ED8416E5-A57D-C2F4-C963-894A77CB256D}"/>
              </a:ext>
            </a:extLst>
          </p:cNvPr>
          <p:cNvPicPr>
            <a:picLocks noChangeAspect="1"/>
          </p:cNvPicPr>
          <p:nvPr/>
        </p:nvPicPr>
        <p:blipFill>
          <a:blip r:embed="rId2"/>
          <a:stretch>
            <a:fillRect/>
          </a:stretch>
        </p:blipFill>
        <p:spPr>
          <a:xfrm>
            <a:off x="166256" y="269674"/>
            <a:ext cx="8136244" cy="5701386"/>
          </a:xfrm>
          <a:prstGeom prst="rect">
            <a:avLst/>
          </a:prstGeom>
        </p:spPr>
      </p:pic>
    </p:spTree>
    <p:extLst>
      <p:ext uri="{BB962C8B-B14F-4D97-AF65-F5344CB8AC3E}">
        <p14:creationId xmlns:p14="http://schemas.microsoft.com/office/powerpoint/2010/main" val="2700669451"/>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0BE37ED0A674AAABCCCF211CFB64F" ma:contentTypeVersion="16" ma:contentTypeDescription="Create a new document." ma:contentTypeScope="" ma:versionID="29a6905665880213066aaa9aaf14929c">
  <xsd:schema xmlns:xsd="http://www.w3.org/2001/XMLSchema" xmlns:xs="http://www.w3.org/2001/XMLSchema" xmlns:p="http://schemas.microsoft.com/office/2006/metadata/properties" xmlns:ns2="cf2ac421-1284-4088-96c3-18e1d2d8f03a" xmlns:ns3="0052aaab-b9fb-4904-b07b-fd4c19a80e9a" targetNamespace="http://schemas.microsoft.com/office/2006/metadata/properties" ma:root="true" ma:fieldsID="3af383b8dc086b58afe32f0c8bed5599" ns2:_="" ns3:_="">
    <xsd:import namespace="cf2ac421-1284-4088-96c3-18e1d2d8f03a"/>
    <xsd:import namespace="0052aaab-b9fb-4904-b07b-fd4c19a80e9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2ac421-1284-4088-96c3-18e1d2d8f03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4598ee4-d5e5-4f6c-b9da-4d48f8cc1368}" ma:internalName="TaxCatchAll" ma:showField="CatchAllData" ma:web="cf2ac421-1284-4088-96c3-18e1d2d8f03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052aaab-b9fb-4904-b07b-fd4c19a80e9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ddd575e-f966-4c21-8ccb-2dbfe9c821f2"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f2ac421-1284-4088-96c3-18e1d2d8f03a" xsi:nil="true"/>
    <lcf76f155ced4ddcb4097134ff3c332f xmlns="0052aaab-b9fb-4904-b07b-fd4c19a80e9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75194AE-05AA-48C5-B2F0-0E3BC24953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2ac421-1284-4088-96c3-18e1d2d8f03a"/>
    <ds:schemaRef ds:uri="0052aaab-b9fb-4904-b07b-fd4c19a80e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3EEE79-37F0-4490-83D2-639F07FD73E7}">
  <ds:schemaRefs>
    <ds:schemaRef ds:uri="http://schemas.microsoft.com/sharepoint/v3/contenttype/forms"/>
  </ds:schemaRefs>
</ds:datastoreItem>
</file>

<file path=customXml/itemProps3.xml><?xml version="1.0" encoding="utf-8"?>
<ds:datastoreItem xmlns:ds="http://schemas.openxmlformats.org/officeDocument/2006/customXml" ds:itemID="{A23DA914-B911-406E-A4AB-488370C78679}">
  <ds:schemaRefs>
    <ds:schemaRef ds:uri="0052aaab-b9fb-4904-b07b-fd4c19a80e9a"/>
    <ds:schemaRef ds:uri="http://schemas.microsoft.com/office/2006/documentManagement/types"/>
    <ds:schemaRef ds:uri="http://schemas.microsoft.com/office/infopath/2007/PartnerControls"/>
    <ds:schemaRef ds:uri="http://purl.org/dc/elements/1.1/"/>
    <ds:schemaRef ds:uri="http://purl.org/dc/dcmitype/"/>
    <ds:schemaRef ds:uri="http://schemas.microsoft.com/office/2006/metadata/properties"/>
    <ds:schemaRef ds:uri="http://schemas.openxmlformats.org/package/2006/metadata/core-properties"/>
    <ds:schemaRef ds:uri="http://purl.org/dc/terms/"/>
    <ds:schemaRef ds:uri="cf2ac421-1284-4088-96c3-18e1d2d8f03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14023</TotalTime>
  <Words>1920</Words>
  <Application>Microsoft Office PowerPoint</Application>
  <PresentationFormat>Widescreen</PresentationFormat>
  <Paragraphs>141</Paragraphs>
  <Slides>34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Tore Alden Principal Analyst  The Jacobsen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Tore</dc:creator>
  <cp:lastModifiedBy>Tore Alden</cp:lastModifiedBy>
  <cp:revision>132</cp:revision>
  <dcterms:created xsi:type="dcterms:W3CDTF">2021-04-20T13:15:58Z</dcterms:created>
  <dcterms:modified xsi:type="dcterms:W3CDTF">2022-05-20T04:30:42Z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0x010100C810BE37ED0A674AAABCCCF211CFB64F</vt:lpwstr>
  </property>
  <property fmtid="{D5CDD505-2E9C-101B-9397-08002B2CF9AE}" pid="3" name="MediaServiceImageTags">
    <vt:lpwstr/>
  </property>
</Properties>
</file>

<file path=docProps/thumbnail.jpeg>
</file>